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0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Inconsolata"/>
      <p:regular r:id="rId27"/>
      <p:bold r:id="rId28"/>
    </p:embeddedFont>
    <p:embeddedFont>
      <p:font typeface="Fira Sans Extra Condensed Medium"/>
      <p:regular r:id="rId29"/>
      <p:bold r:id="rId30"/>
      <p:italic r:id="rId31"/>
      <p:boldItalic r:id="rId32"/>
    </p:embeddedFont>
    <p:embeddedFont>
      <p:font typeface="Bebas Neue"/>
      <p:regular r:id="rId33"/>
    </p:embeddedFont>
    <p:embeddedFont>
      <p:font typeface="Fira Sans Condensed Medium"/>
      <p:regular r:id="rId34"/>
      <p:bold r:id="rId35"/>
      <p:italic r:id="rId36"/>
      <p:boldItalic r:id="rId37"/>
    </p:embeddedFont>
    <p:embeddedFont>
      <p:font typeface="Work Sans Medium"/>
      <p:regular r:id="rId38"/>
      <p:bold r:id="rId39"/>
      <p:italic r:id="rId40"/>
      <p:boldItalic r:id="rId41"/>
    </p:embeddedFont>
    <p:embeddedFont>
      <p:font typeface="Lora"/>
      <p:regular r:id="rId42"/>
      <p:bold r:id="rId43"/>
      <p:italic r:id="rId44"/>
      <p:boldItalic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3A008D-C10D-41BC-8C6B-1226F378BF9D}">
  <a:tblStyle styleId="{A93A008D-C10D-41BC-8C6B-1226F378BF9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WorkSansMedium-italic.fntdata"/><Relationship Id="rId42" Type="http://schemas.openxmlformats.org/officeDocument/2006/relationships/font" Target="fonts/Lora-regular.fntdata"/><Relationship Id="rId41" Type="http://schemas.openxmlformats.org/officeDocument/2006/relationships/font" Target="fonts/WorkSansMedium-boldItalic.fntdata"/><Relationship Id="rId44" Type="http://schemas.openxmlformats.org/officeDocument/2006/relationships/font" Target="fonts/Lora-italic.fntdata"/><Relationship Id="rId43" Type="http://schemas.openxmlformats.org/officeDocument/2006/relationships/font" Target="fonts/Lora-bold.fntdata"/><Relationship Id="rId46" Type="http://schemas.openxmlformats.org/officeDocument/2006/relationships/font" Target="fonts/OpenSans-regular.fntdata"/><Relationship Id="rId45" Type="http://schemas.openxmlformats.org/officeDocument/2006/relationships/font" Target="fonts/Lor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ExtraCondensedMedium-italic.fntdata"/><Relationship Id="rId30" Type="http://schemas.openxmlformats.org/officeDocument/2006/relationships/font" Target="fonts/FiraSansExtraCondensedMedium-bold.fntdata"/><Relationship Id="rId33" Type="http://schemas.openxmlformats.org/officeDocument/2006/relationships/font" Target="fonts/BebasNeue-regular.fntdata"/><Relationship Id="rId32" Type="http://schemas.openxmlformats.org/officeDocument/2006/relationships/font" Target="fonts/FiraSansExtraCondensedMedium-boldItalic.fntdata"/><Relationship Id="rId35" Type="http://schemas.openxmlformats.org/officeDocument/2006/relationships/font" Target="fonts/FiraSansCondensedMedium-bold.fntdata"/><Relationship Id="rId34" Type="http://schemas.openxmlformats.org/officeDocument/2006/relationships/font" Target="fonts/FiraSansCondensedMedium-regular.fntdata"/><Relationship Id="rId37" Type="http://schemas.openxmlformats.org/officeDocument/2006/relationships/font" Target="fonts/FiraSansCondensedMedium-boldItalic.fntdata"/><Relationship Id="rId36" Type="http://schemas.openxmlformats.org/officeDocument/2006/relationships/font" Target="fonts/FiraSansCondensedMedium-italic.fntdata"/><Relationship Id="rId39" Type="http://schemas.openxmlformats.org/officeDocument/2006/relationships/font" Target="fonts/WorkSansMedium-bold.fntdata"/><Relationship Id="rId38" Type="http://schemas.openxmlformats.org/officeDocument/2006/relationships/font" Target="fonts/WorkSansMedium-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Inconsolata-bold.fntdata"/><Relationship Id="rId27" Type="http://schemas.openxmlformats.org/officeDocument/2006/relationships/font" Target="fonts/Inconsolata-regular.fntdata"/><Relationship Id="rId29" Type="http://schemas.openxmlformats.org/officeDocument/2006/relationships/font" Target="fonts/FiraSansExtraCondensedMedium-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f2a442458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f2a442458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b136eb761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b136eb761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S’han fet 2 pressupostos: un tenint en compte el cost de la remuneració real del conveni amb EDISA i l’altre tenint en compte una estimació del cost dels RRHH dels rols de l’empresa que participen en el projecte. Aquest cost addicional és degut a l’augment d’hores de tasques que hem vist anteriorment, fet que porta a un augment de recursos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CPA → Costos de Personal per Activitat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b0f8b4d4fc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b0f8b4d4fc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Econòmica (BREU) → Si es fes de nou no hi ha marge per a millorar, social, medioambiental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b0f8b4d4fc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b0f8b4d4fc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Explicar que hi ha dos tipus de cas d’ús. Un implementat passant per totes les capes del model MVC i els altres que només es comuniquen amb la vista</a:t>
            </a:r>
            <a:endParaRPr/>
          </a:p>
          <a:p>
            <a:pPr indent="0" lvl="0" marL="0" rtl="0" algn="l">
              <a:spcBef>
                <a:spcPts val="0"/>
              </a:spcBef>
              <a:spcAft>
                <a:spcPts val="0"/>
              </a:spcAft>
              <a:buNone/>
            </a:pPr>
            <a:r>
              <a:t/>
            </a:r>
            <a:endParaRPr/>
          </a:p>
          <a:p>
            <a:pPr indent="0" lvl="0" marL="0" rtl="0" algn="just">
              <a:lnSpc>
                <a:spcPct val="115000"/>
              </a:lnSpc>
              <a:spcBef>
                <a:spcPts val="0"/>
              </a:spcBef>
              <a:spcAft>
                <a:spcPts val="0"/>
              </a:spcAft>
              <a:buClr>
                <a:schemeClr val="dk1"/>
              </a:buClr>
              <a:buSzPts val="1100"/>
              <a:buFont typeface="Arial"/>
              <a:buNone/>
            </a:pPr>
            <a:r>
              <a:rPr lang="ca">
                <a:solidFill>
                  <a:schemeClr val="dk1"/>
                </a:solidFill>
                <a:latin typeface="Lora"/>
                <a:ea typeface="Lora"/>
                <a:cs typeface="Lora"/>
                <a:sym typeface="Lora"/>
              </a:rPr>
              <a:t>A continuació, es divideix l’explicació del disseny del sistema en dos parts. Per una banda, es defineix el disseny del patró Model-Vista-Controlador on, a la capa del model s’especifica, per cada cas d’ús que interacciona amb totes les capes del sistema, la seqüència d’operacions que es realitzen al sistema. Aquesta secció va vinculada al disseny de les entitats que s’empren als mòduls de LIBRA, és a dir, la col·lecció de paquets PL/SQL i funcions que s’executen per tal de realitzar les funcionalitats detallades en aquests casos d’ús. Per altra banda, es mostra el disseny d’aquelles funcionalitats, detallades també en casos d’ús, que només interaccionen amb la capa de la vista. Aquest apartat va relacionat amb aquells requisits on a la implementació, o bé s’ha interactuat únicament amb la llibreria DHTMLxGantt (que s’empra per a mostrar la interfície del mòdul gràfic i és externa a LIBRA), o es tracta d’una funcionalitat que no necessita cap connexió amb la lògica i el model de dades del sistema.</a:t>
            </a:r>
            <a:endParaRPr>
              <a:solidFill>
                <a:schemeClr val="dk1"/>
              </a:solidFill>
              <a:latin typeface="Lora"/>
              <a:ea typeface="Lora"/>
              <a:cs typeface="Lora"/>
              <a:sym typeface="Lora"/>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b0f8b4d4fc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b0f8b4d4fc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MVC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b08632093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b08632093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Model MVC. Quines tecnlogies s’han emprat en cada capa?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b0f8b4d4fc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b0f8b4d4fc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2 dissenys. Patrons, diagrames.</a:t>
            </a:r>
            <a:endParaRPr/>
          </a:p>
          <a:p>
            <a:pPr indent="0" lvl="0" marL="0" rtl="0" algn="l">
              <a:spcBef>
                <a:spcPts val="0"/>
              </a:spcBef>
              <a:spcAft>
                <a:spcPts val="0"/>
              </a:spcAft>
              <a:buNone/>
            </a:pPr>
            <a:r>
              <a:rPr lang="ca"/>
              <a:t>No és un projecte per a desenvolupar orientat a objectes</a:t>
            </a:r>
            <a:endParaRPr/>
          </a:p>
          <a:p>
            <a:pPr indent="0" lvl="0" marL="0" rtl="0" algn="l">
              <a:spcBef>
                <a:spcPts val="0"/>
              </a:spcBef>
              <a:spcAft>
                <a:spcPts val="0"/>
              </a:spcAft>
              <a:buNone/>
            </a:pPr>
            <a:r>
              <a:rPr lang="ca"/>
              <a:t>Com que la lògica del programa està feta en PL/SQL, la BD i els paquets es troben en el mateix entorn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b161a567ca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b161a567ca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Explica com passa per totes les capes i modifica les taules de la base de dades a diferència de l’altre tipus de cas d’ús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b161a567ca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b161a567ca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Dóna uns exemples de casos </a:t>
            </a:r>
            <a:r>
              <a:rPr lang="ca"/>
              <a:t>d'ús</a:t>
            </a:r>
            <a:r>
              <a:rPr lang="ca"/>
              <a:t> que només interactuen amb la vista i explicar que és perquè només fan servir la llibreria DHTMLxGantt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b086320937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b086320937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Demostració com si fos un usuari encarregat de gestionar una planta. En aquest cas es pren el rol del jefe de planta de l’empresa Plastiken, client d’EDISA. Plastiken és una empresa valenciana que es dedica a la fabricació de productes de plàstic, especialment orientats al bricolatge, la jardineria i la llar.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b086320937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b08632093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D’on ve el mòdul gràfic. Dir la decisió d’EDISA d’una funcionalitat a millorar. Identificació del problema. Mobilitat i com encaixa el gràfic allà.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b03e8c76f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b03e8c76f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f4f3cdd775_0_4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f4f3cdd775_0_4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b08632093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b08632093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Dir que aquest projecte és amb col·laboració amb EDISA conveni de pràctiques. Stakeholders. Borsa de treball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f2a4424a7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f2a4424a7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El producte estrella d’EDISA és LIBRA un EPR. Però què és un ERP?</a:t>
            </a:r>
            <a:endParaRPr/>
          </a:p>
          <a:p>
            <a:pPr indent="0" lvl="0" marL="0" rtl="0" algn="l">
              <a:spcBef>
                <a:spcPts val="0"/>
              </a:spcBef>
              <a:spcAft>
                <a:spcPts val="0"/>
              </a:spcAft>
              <a:buClr>
                <a:schemeClr val="dk1"/>
              </a:buClr>
              <a:buSzPts val="1100"/>
              <a:buFont typeface="Arial"/>
              <a:buNone/>
            </a:pPr>
            <a:r>
              <a:rPr lang="ca"/>
              <a:t>Els sistemes d'Enterprise Resource Planning (ERP) [2] són solucions de programari integrades dissenyades per gestionar i integrar els processos empresarials fonamentals d'una organització. Centralitzen les dades de diversos departaments, incloent finances, recursos humans, producció i vendes, en un sol sistema. Aquesta integració facilita l'intercanvi eficient d'informació, la presa de decisions i la planificació estratègica, millorant el rendiment general del negoci. Els sistemes ERP solen presentar una arquitectura client/servidor, donant suport a múltiples idiomes i monedes, i es caracteritzen per la seva base de dades a nivell empresarial, que centralitza i sincronitza les dades per garantir la coherència en tota l'organització.</a:t>
            </a:r>
            <a:endParaRPr/>
          </a:p>
          <a:p>
            <a:pPr indent="0" lvl="0" marL="0" rtl="0" algn="l">
              <a:spcBef>
                <a:spcPts val="0"/>
              </a:spcBef>
              <a:spcAft>
                <a:spcPts val="0"/>
              </a:spcAft>
              <a:buNone/>
            </a:pPr>
            <a:br>
              <a:rPr lang="ca"/>
            </a:br>
            <a:r>
              <a:rPr lang="ca"/>
              <a:t> LIBRA. Mòduls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ef7182bb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ef7182bb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Producció i Mobilitat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b08632093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b08632093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D’on ve el mòdul gràfic. Dir la decisió d’EDISA d’una funcionalitat a millorar. Identificació del problema. Què és la Mobilitat i com encaixa el gràfic allà.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b08632093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b08632093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Gènerics i específics. Pàg. 29 document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b08632093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b08632093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Metodologia clàssica, eines àgils (KANBAN), comunicació constant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b0f8b4d4fc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b0f8b4d4fc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Inicial i final. D’on bé l’augment d’hores. Seguiment continuat cada fita.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3225" y="495626"/>
            <a:ext cx="5408700" cy="2842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200"/>
              <a:buFont typeface="Inconsolata"/>
              <a:buNone/>
              <a:defRPr sz="7000"/>
            </a:lvl1pPr>
            <a:lvl2pPr lvl="1" algn="ctr">
              <a:spcBef>
                <a:spcPts val="0"/>
              </a:spcBef>
              <a:spcAft>
                <a:spcPts val="0"/>
              </a:spcAft>
              <a:buSzPts val="5200"/>
              <a:buFont typeface="Inconsolata"/>
              <a:buNone/>
              <a:defRPr sz="5200">
                <a:latin typeface="Inconsolata"/>
                <a:ea typeface="Inconsolata"/>
                <a:cs typeface="Inconsolata"/>
                <a:sym typeface="Inconsolata"/>
              </a:defRPr>
            </a:lvl2pPr>
            <a:lvl3pPr lvl="2" algn="ctr">
              <a:spcBef>
                <a:spcPts val="0"/>
              </a:spcBef>
              <a:spcAft>
                <a:spcPts val="0"/>
              </a:spcAft>
              <a:buSzPts val="5200"/>
              <a:buFont typeface="Inconsolata"/>
              <a:buNone/>
              <a:defRPr sz="5200">
                <a:latin typeface="Inconsolata"/>
                <a:ea typeface="Inconsolata"/>
                <a:cs typeface="Inconsolata"/>
                <a:sym typeface="Inconsolata"/>
              </a:defRPr>
            </a:lvl3pPr>
            <a:lvl4pPr lvl="3" algn="ctr">
              <a:spcBef>
                <a:spcPts val="0"/>
              </a:spcBef>
              <a:spcAft>
                <a:spcPts val="0"/>
              </a:spcAft>
              <a:buSzPts val="5200"/>
              <a:buFont typeface="Inconsolata"/>
              <a:buNone/>
              <a:defRPr sz="5200">
                <a:latin typeface="Inconsolata"/>
                <a:ea typeface="Inconsolata"/>
                <a:cs typeface="Inconsolata"/>
                <a:sym typeface="Inconsolata"/>
              </a:defRPr>
            </a:lvl4pPr>
            <a:lvl5pPr lvl="4" algn="ctr">
              <a:spcBef>
                <a:spcPts val="0"/>
              </a:spcBef>
              <a:spcAft>
                <a:spcPts val="0"/>
              </a:spcAft>
              <a:buSzPts val="5200"/>
              <a:buFont typeface="Inconsolata"/>
              <a:buNone/>
              <a:defRPr sz="5200">
                <a:latin typeface="Inconsolata"/>
                <a:ea typeface="Inconsolata"/>
                <a:cs typeface="Inconsolata"/>
                <a:sym typeface="Inconsolata"/>
              </a:defRPr>
            </a:lvl5pPr>
            <a:lvl6pPr lvl="5" algn="ctr">
              <a:spcBef>
                <a:spcPts val="0"/>
              </a:spcBef>
              <a:spcAft>
                <a:spcPts val="0"/>
              </a:spcAft>
              <a:buSzPts val="5200"/>
              <a:buFont typeface="Inconsolata"/>
              <a:buNone/>
              <a:defRPr sz="5200">
                <a:latin typeface="Inconsolata"/>
                <a:ea typeface="Inconsolata"/>
                <a:cs typeface="Inconsolata"/>
                <a:sym typeface="Inconsolata"/>
              </a:defRPr>
            </a:lvl6pPr>
            <a:lvl7pPr lvl="6" algn="ctr">
              <a:spcBef>
                <a:spcPts val="0"/>
              </a:spcBef>
              <a:spcAft>
                <a:spcPts val="0"/>
              </a:spcAft>
              <a:buSzPts val="5200"/>
              <a:buFont typeface="Inconsolata"/>
              <a:buNone/>
              <a:defRPr sz="5200">
                <a:latin typeface="Inconsolata"/>
                <a:ea typeface="Inconsolata"/>
                <a:cs typeface="Inconsolata"/>
                <a:sym typeface="Inconsolata"/>
              </a:defRPr>
            </a:lvl7pPr>
            <a:lvl8pPr lvl="7" algn="ctr">
              <a:spcBef>
                <a:spcPts val="0"/>
              </a:spcBef>
              <a:spcAft>
                <a:spcPts val="0"/>
              </a:spcAft>
              <a:buSzPts val="5200"/>
              <a:buFont typeface="Inconsolata"/>
              <a:buNone/>
              <a:defRPr sz="5200">
                <a:latin typeface="Inconsolata"/>
                <a:ea typeface="Inconsolata"/>
                <a:cs typeface="Inconsolata"/>
                <a:sym typeface="Inconsolata"/>
              </a:defRPr>
            </a:lvl8pPr>
            <a:lvl9pPr lvl="8" algn="ctr">
              <a:spcBef>
                <a:spcPts val="0"/>
              </a:spcBef>
              <a:spcAft>
                <a:spcPts val="0"/>
              </a:spcAft>
              <a:buSzPts val="5200"/>
              <a:buFont typeface="Inconsolata"/>
              <a:buNone/>
              <a:defRPr sz="5200">
                <a:latin typeface="Inconsolata"/>
                <a:ea typeface="Inconsolata"/>
                <a:cs typeface="Inconsolata"/>
                <a:sym typeface="Inconsolata"/>
              </a:defRPr>
            </a:lvl9pPr>
          </a:lstStyle>
          <a:p/>
        </p:txBody>
      </p:sp>
      <p:sp>
        <p:nvSpPr>
          <p:cNvPr id="11" name="Google Shape;11;p2"/>
          <p:cNvSpPr txBox="1"/>
          <p:nvPr>
            <p:ph idx="1" type="subTitle"/>
          </p:nvPr>
        </p:nvSpPr>
        <p:spPr>
          <a:xfrm>
            <a:off x="713225" y="4010175"/>
            <a:ext cx="7717500" cy="592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p:nvPr/>
        </p:nvSpPr>
        <p:spPr>
          <a:xfrm>
            <a:off x="4746650" y="953825"/>
            <a:ext cx="4516200" cy="4516200"/>
          </a:xfrm>
          <a:prstGeom prst="ellipse">
            <a:avLst/>
          </a:prstGeom>
          <a:gradFill>
            <a:gsLst>
              <a:gs pos="0">
                <a:srgbClr val="4C9484">
                  <a:alpha val="38039"/>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826274" y="-1017626"/>
            <a:ext cx="4310400" cy="4310400"/>
          </a:xfrm>
          <a:prstGeom prst="ellipse">
            <a:avLst/>
          </a:prstGeom>
          <a:gradFill>
            <a:gsLst>
              <a:gs pos="0">
                <a:srgbClr val="B8B9C0">
                  <a:alpha val="5921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sp>
        <p:nvSpPr>
          <p:cNvPr id="65" name="Google Shape;65;p11"/>
          <p:cNvSpPr txBox="1"/>
          <p:nvPr>
            <p:ph hasCustomPrompt="1" type="title"/>
          </p:nvPr>
        </p:nvSpPr>
        <p:spPr>
          <a:xfrm>
            <a:off x="698550" y="1106125"/>
            <a:ext cx="7137300" cy="1644300"/>
          </a:xfrm>
          <a:prstGeom prst="rect">
            <a:avLst/>
          </a:prstGeom>
        </p:spPr>
        <p:txBody>
          <a:bodyPr anchorCtr="0" anchor="t" bIns="91425" lIns="91425" spcFirstLastPara="1" rIns="91425" wrap="square" tIns="91425">
            <a:noAutofit/>
          </a:bodyPr>
          <a:lstStyle>
            <a:lvl1pPr lvl="0">
              <a:spcBef>
                <a:spcPts val="0"/>
              </a:spcBef>
              <a:spcAft>
                <a:spcPts val="0"/>
              </a:spcAft>
              <a:buSzPts val="12000"/>
              <a:buNone/>
              <a:defRPr sz="12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6" name="Google Shape;66;p11"/>
          <p:cNvSpPr txBox="1"/>
          <p:nvPr>
            <p:ph idx="1" type="subTitle"/>
          </p:nvPr>
        </p:nvSpPr>
        <p:spPr>
          <a:xfrm>
            <a:off x="698550" y="3321321"/>
            <a:ext cx="4965900" cy="7644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7" name="Google Shape;67;p11"/>
          <p:cNvSpPr/>
          <p:nvPr/>
        </p:nvSpPr>
        <p:spPr>
          <a:xfrm>
            <a:off x="6419175" y="1901137"/>
            <a:ext cx="4516200" cy="4516200"/>
          </a:xfrm>
          <a:prstGeom prst="ellipse">
            <a:avLst/>
          </a:prstGeom>
          <a:gradFill>
            <a:gsLst>
              <a:gs pos="0">
                <a:srgbClr val="93E6D3">
                  <a:alpha val="7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p:nvPr/>
        </p:nvSpPr>
        <p:spPr>
          <a:xfrm>
            <a:off x="4345624" y="-1246589"/>
            <a:ext cx="4310400" cy="43104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ca"/>
              <a:t> </a:t>
            </a:r>
            <a:endParaRPr/>
          </a:p>
        </p:txBody>
      </p:sp>
      <p:sp>
        <p:nvSpPr>
          <p:cNvPr id="69" name="Google Shape;69;p11"/>
          <p:cNvSpPr/>
          <p:nvPr/>
        </p:nvSpPr>
        <p:spPr>
          <a:xfrm>
            <a:off x="-975401" y="3165549"/>
            <a:ext cx="4310400" cy="43104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ca"/>
              <a:t> </a:t>
            </a:r>
            <a:endParaRPr/>
          </a:p>
        </p:txBody>
      </p:sp>
      <p:sp>
        <p:nvSpPr>
          <p:cNvPr id="70" name="Google Shape;70;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1" name="Shape 71"/>
        <p:cNvGrpSpPr/>
        <p:nvPr/>
      </p:nvGrpSpPr>
      <p:grpSpPr>
        <a:xfrm>
          <a:off x="0" y="0"/>
          <a:ext cx="0" cy="0"/>
          <a:chOff x="0" y="0"/>
          <a:chExt cx="0" cy="0"/>
        </a:xfrm>
      </p:grpSpPr>
      <p:sp>
        <p:nvSpPr>
          <p:cNvPr id="72" name="Google Shape;72;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_1">
    <p:spTree>
      <p:nvGrpSpPr>
        <p:cNvPr id="73" name="Shape 73"/>
        <p:cNvGrpSpPr/>
        <p:nvPr/>
      </p:nvGrpSpPr>
      <p:grpSpPr>
        <a:xfrm>
          <a:off x="0" y="0"/>
          <a:ext cx="0" cy="0"/>
          <a:chOff x="0" y="0"/>
          <a:chExt cx="0" cy="0"/>
        </a:xfrm>
      </p:grpSpPr>
      <p:sp>
        <p:nvSpPr>
          <p:cNvPr id="74" name="Google Shape;74;p13"/>
          <p:cNvSpPr txBox="1"/>
          <p:nvPr>
            <p:ph type="ctrTitle"/>
          </p:nvPr>
        </p:nvSpPr>
        <p:spPr>
          <a:xfrm flipH="1">
            <a:off x="1415725" y="1509850"/>
            <a:ext cx="2395800" cy="818400"/>
          </a:xfrm>
          <a:prstGeom prst="rect">
            <a:avLst/>
          </a:prstGeom>
          <a:noFill/>
          <a:ln>
            <a:noFill/>
          </a:ln>
        </p:spPr>
        <p:txBody>
          <a:bodyPr anchorCtr="0" anchor="t" bIns="91425" lIns="91425" spcFirstLastPara="1" rIns="91425" wrap="square" tIns="91425">
            <a:noAutofit/>
          </a:bodyPr>
          <a:lstStyle>
            <a:lvl1pPr lvl="0" rtl="0">
              <a:lnSpc>
                <a:spcPct val="80000"/>
              </a:lnSpc>
              <a:spcBef>
                <a:spcPts val="0"/>
              </a:spcBef>
              <a:spcAft>
                <a:spcPts val="0"/>
              </a:spcAft>
              <a:buSzPts val="1200"/>
              <a:buNone/>
              <a:defRPr sz="23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5" name="Google Shape;75;p13"/>
          <p:cNvSpPr txBox="1"/>
          <p:nvPr>
            <p:ph idx="1" type="subTitle"/>
          </p:nvPr>
        </p:nvSpPr>
        <p:spPr>
          <a:xfrm flipH="1">
            <a:off x="1415975" y="2328350"/>
            <a:ext cx="2395500" cy="628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hasCustomPrompt="1" idx="2" type="title"/>
          </p:nvPr>
        </p:nvSpPr>
        <p:spPr>
          <a:xfrm flipH="1">
            <a:off x="720753" y="1263787"/>
            <a:ext cx="733500" cy="13533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4800"/>
              <a:buNone/>
              <a:defRPr sz="39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3"/>
          <p:cNvSpPr txBox="1"/>
          <p:nvPr>
            <p:ph idx="3" type="ctrTitle"/>
          </p:nvPr>
        </p:nvSpPr>
        <p:spPr>
          <a:xfrm>
            <a:off x="4829051" y="1509859"/>
            <a:ext cx="2395800" cy="818400"/>
          </a:xfrm>
          <a:prstGeom prst="rect">
            <a:avLst/>
          </a:prstGeom>
          <a:noFill/>
          <a:ln>
            <a:noFill/>
          </a:ln>
        </p:spPr>
        <p:txBody>
          <a:bodyPr anchorCtr="0" anchor="t" bIns="91425" lIns="91425" spcFirstLastPara="1" rIns="91425" wrap="square" tIns="91425">
            <a:noAutofit/>
          </a:bodyPr>
          <a:lstStyle>
            <a:lvl1pPr lvl="0" rtl="0">
              <a:lnSpc>
                <a:spcPct val="80000"/>
              </a:lnSpc>
              <a:spcBef>
                <a:spcPts val="0"/>
              </a:spcBef>
              <a:spcAft>
                <a:spcPts val="0"/>
              </a:spcAft>
              <a:buSzPts val="1200"/>
              <a:buNone/>
              <a:defRPr sz="23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8" name="Google Shape;78;p13"/>
          <p:cNvSpPr txBox="1"/>
          <p:nvPr>
            <p:ph idx="4" type="subTitle"/>
          </p:nvPr>
        </p:nvSpPr>
        <p:spPr>
          <a:xfrm>
            <a:off x="4829025" y="2328350"/>
            <a:ext cx="2395500" cy="628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9" name="Google Shape;79;p13"/>
          <p:cNvSpPr txBox="1"/>
          <p:nvPr>
            <p:ph hasCustomPrompt="1" idx="5" type="title"/>
          </p:nvPr>
        </p:nvSpPr>
        <p:spPr>
          <a:xfrm>
            <a:off x="4133313" y="1267087"/>
            <a:ext cx="733500" cy="13500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4800"/>
              <a:buNone/>
              <a:defRPr sz="39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80" name="Google Shape;80;p13"/>
          <p:cNvSpPr txBox="1"/>
          <p:nvPr>
            <p:ph idx="6" type="ctrTitle"/>
          </p:nvPr>
        </p:nvSpPr>
        <p:spPr>
          <a:xfrm flipH="1">
            <a:off x="1415723" y="3091750"/>
            <a:ext cx="2395800" cy="818400"/>
          </a:xfrm>
          <a:prstGeom prst="rect">
            <a:avLst/>
          </a:prstGeom>
          <a:noFill/>
          <a:ln>
            <a:noFill/>
          </a:ln>
        </p:spPr>
        <p:txBody>
          <a:bodyPr anchorCtr="0" anchor="t" bIns="91425" lIns="91425" spcFirstLastPara="1" rIns="91425" wrap="square" tIns="91425">
            <a:noAutofit/>
          </a:bodyPr>
          <a:lstStyle>
            <a:lvl1pPr lvl="0" rtl="0">
              <a:lnSpc>
                <a:spcPct val="80000"/>
              </a:lnSpc>
              <a:spcBef>
                <a:spcPts val="0"/>
              </a:spcBef>
              <a:spcAft>
                <a:spcPts val="0"/>
              </a:spcAft>
              <a:buSzPts val="1200"/>
              <a:buNone/>
              <a:defRPr sz="23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81" name="Google Shape;81;p13"/>
          <p:cNvSpPr txBox="1"/>
          <p:nvPr>
            <p:ph idx="7" type="subTitle"/>
          </p:nvPr>
        </p:nvSpPr>
        <p:spPr>
          <a:xfrm flipH="1">
            <a:off x="1415771" y="3907446"/>
            <a:ext cx="2395500" cy="628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2" name="Google Shape;82;p13"/>
          <p:cNvSpPr txBox="1"/>
          <p:nvPr>
            <p:ph hasCustomPrompt="1" idx="8" type="title"/>
          </p:nvPr>
        </p:nvSpPr>
        <p:spPr>
          <a:xfrm flipH="1">
            <a:off x="723428" y="2846638"/>
            <a:ext cx="733500" cy="13500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4800"/>
              <a:buNone/>
              <a:defRPr sz="39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83" name="Google Shape;83;p13"/>
          <p:cNvSpPr txBox="1"/>
          <p:nvPr>
            <p:ph idx="9" type="ctrTitle"/>
          </p:nvPr>
        </p:nvSpPr>
        <p:spPr>
          <a:xfrm>
            <a:off x="4829053" y="3091759"/>
            <a:ext cx="2395800" cy="818400"/>
          </a:xfrm>
          <a:prstGeom prst="rect">
            <a:avLst/>
          </a:prstGeom>
          <a:noFill/>
          <a:ln>
            <a:noFill/>
          </a:ln>
        </p:spPr>
        <p:txBody>
          <a:bodyPr anchorCtr="0" anchor="t" bIns="91425" lIns="91425" spcFirstLastPara="1" rIns="91425" wrap="square" tIns="91425">
            <a:noAutofit/>
          </a:bodyPr>
          <a:lstStyle>
            <a:lvl1pPr lvl="0" rtl="0">
              <a:lnSpc>
                <a:spcPct val="80000"/>
              </a:lnSpc>
              <a:spcBef>
                <a:spcPts val="0"/>
              </a:spcBef>
              <a:spcAft>
                <a:spcPts val="0"/>
              </a:spcAft>
              <a:buSzPts val="1200"/>
              <a:buNone/>
              <a:defRPr sz="23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84" name="Google Shape;84;p13"/>
          <p:cNvSpPr txBox="1"/>
          <p:nvPr>
            <p:ph idx="13" type="subTitle"/>
          </p:nvPr>
        </p:nvSpPr>
        <p:spPr>
          <a:xfrm>
            <a:off x="4829054" y="3907446"/>
            <a:ext cx="2395500" cy="628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3"/>
          <p:cNvSpPr txBox="1"/>
          <p:nvPr>
            <p:ph hasCustomPrompt="1" idx="14" type="title"/>
          </p:nvPr>
        </p:nvSpPr>
        <p:spPr>
          <a:xfrm>
            <a:off x="4130513" y="2846638"/>
            <a:ext cx="733500" cy="13500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4800"/>
              <a:buNone/>
              <a:defRPr sz="39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86" name="Google Shape;86;p13"/>
          <p:cNvSpPr txBox="1"/>
          <p:nvPr>
            <p:ph idx="15" type="ctrTitle"/>
          </p:nvPr>
        </p:nvSpPr>
        <p:spPr>
          <a:xfrm>
            <a:off x="715450" y="436050"/>
            <a:ext cx="7713000" cy="5778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7" name="Google Shape;87;p13"/>
          <p:cNvSpPr/>
          <p:nvPr/>
        </p:nvSpPr>
        <p:spPr>
          <a:xfrm>
            <a:off x="7170050" y="1976500"/>
            <a:ext cx="3647700" cy="3647700"/>
          </a:xfrm>
          <a:prstGeom prst="ellipse">
            <a:avLst/>
          </a:prstGeom>
          <a:gradFill>
            <a:gsLst>
              <a:gs pos="0">
                <a:srgbClr val="4C9484">
                  <a:alpha val="57647"/>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7347650" y="-809450"/>
            <a:ext cx="2697900" cy="26979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ONE_COLUMN_TEXT_1">
    <p:spTree>
      <p:nvGrpSpPr>
        <p:cNvPr id="90" name="Shape 90"/>
        <p:cNvGrpSpPr/>
        <p:nvPr/>
      </p:nvGrpSpPr>
      <p:grpSpPr>
        <a:xfrm>
          <a:off x="0" y="0"/>
          <a:ext cx="0" cy="0"/>
          <a:chOff x="0" y="0"/>
          <a:chExt cx="0" cy="0"/>
        </a:xfrm>
      </p:grpSpPr>
      <p:sp>
        <p:nvSpPr>
          <p:cNvPr id="91" name="Google Shape;91;p14"/>
          <p:cNvSpPr txBox="1"/>
          <p:nvPr>
            <p:ph type="title"/>
          </p:nvPr>
        </p:nvSpPr>
        <p:spPr>
          <a:xfrm>
            <a:off x="713225" y="4127083"/>
            <a:ext cx="3310200" cy="481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b="0" sz="2100">
                <a:latin typeface="Work Sans Medium"/>
                <a:ea typeface="Work Sans Medium"/>
                <a:cs typeface="Work Sans Medium"/>
                <a:sym typeface="Work Sans Medium"/>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2" name="Google Shape;92;p14"/>
          <p:cNvSpPr txBox="1"/>
          <p:nvPr>
            <p:ph idx="1" type="subTitle"/>
          </p:nvPr>
        </p:nvSpPr>
        <p:spPr>
          <a:xfrm>
            <a:off x="713225" y="1073608"/>
            <a:ext cx="4596000" cy="175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sz="25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3" name="Google Shape;93;p14"/>
          <p:cNvSpPr/>
          <p:nvPr/>
        </p:nvSpPr>
        <p:spPr>
          <a:xfrm>
            <a:off x="-74175" y="2702400"/>
            <a:ext cx="1600" cy="1600"/>
          </a:xfrm>
          <a:custGeom>
            <a:rect b="b" l="l" r="r" t="t"/>
            <a:pathLst>
              <a:path extrusionOk="0" h="64" w="64">
                <a:moveTo>
                  <a:pt x="63" y="0"/>
                </a:moveTo>
                <a:cubicBezTo>
                  <a:pt x="21" y="21"/>
                  <a:pt x="0" y="21"/>
                  <a:pt x="0" y="63"/>
                </a:cubicBezTo>
                <a:cubicBezTo>
                  <a:pt x="42" y="63"/>
                  <a:pt x="63" y="21"/>
                  <a:pt x="63" y="0"/>
                </a:cubicBezTo>
                <a:close/>
              </a:path>
            </a:pathLst>
          </a:custGeom>
          <a:solidFill>
            <a:srgbClr val="D7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72600" y="2702400"/>
            <a:ext cx="25" cy="25"/>
          </a:xfrm>
          <a:custGeom>
            <a:rect b="b" l="l" r="r" t="t"/>
            <a:pathLst>
              <a:path extrusionOk="0" h="1" w="1">
                <a:moveTo>
                  <a:pt x="0" y="0"/>
                </a:moveTo>
                <a:lnTo>
                  <a:pt x="0" y="0"/>
                </a:lnTo>
                <a:close/>
              </a:path>
            </a:pathLst>
          </a:custGeom>
          <a:solidFill>
            <a:srgbClr val="D7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5233425" y="-1776250"/>
            <a:ext cx="4763700" cy="47637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7812250" y="812675"/>
            <a:ext cx="2442600" cy="24426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 name="Shape 98"/>
        <p:cNvGrpSpPr/>
        <p:nvPr/>
      </p:nvGrpSpPr>
      <p:grpSpPr>
        <a:xfrm>
          <a:off x="0" y="0"/>
          <a:ext cx="0" cy="0"/>
          <a:chOff x="0" y="0"/>
          <a:chExt cx="0" cy="0"/>
        </a:xfrm>
      </p:grpSpPr>
      <p:sp>
        <p:nvSpPr>
          <p:cNvPr id="99" name="Google Shape;99;p15"/>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00" name="Google Shape;100;p15"/>
          <p:cNvSpPr/>
          <p:nvPr/>
        </p:nvSpPr>
        <p:spPr>
          <a:xfrm>
            <a:off x="7944150" y="2874975"/>
            <a:ext cx="3647700" cy="3647700"/>
          </a:xfrm>
          <a:prstGeom prst="ellipse">
            <a:avLst/>
          </a:prstGeom>
          <a:gradFill>
            <a:gsLst>
              <a:gs pos="0">
                <a:schemeClr val="dk2"/>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1391350" y="258825"/>
            <a:ext cx="2697900" cy="2697900"/>
          </a:xfrm>
          <a:prstGeom prst="ellipse">
            <a:avLst/>
          </a:prstGeom>
          <a:gradFill>
            <a:gsLst>
              <a:gs pos="0">
                <a:schemeClr val="accent3"/>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03" name="Shape 103"/>
        <p:cNvGrpSpPr/>
        <p:nvPr/>
      </p:nvGrpSpPr>
      <p:grpSpPr>
        <a:xfrm>
          <a:off x="0" y="0"/>
          <a:ext cx="0" cy="0"/>
          <a:chOff x="0" y="0"/>
          <a:chExt cx="0" cy="0"/>
        </a:xfrm>
      </p:grpSpPr>
      <p:sp>
        <p:nvSpPr>
          <p:cNvPr id="104" name="Google Shape;104;p16"/>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05" name="Google Shape;105;p16"/>
          <p:cNvSpPr/>
          <p:nvPr/>
        </p:nvSpPr>
        <p:spPr>
          <a:xfrm>
            <a:off x="-2454225" y="2649100"/>
            <a:ext cx="3647700" cy="3647700"/>
          </a:xfrm>
          <a:prstGeom prst="ellipse">
            <a:avLst/>
          </a:prstGeom>
          <a:gradFill>
            <a:gsLst>
              <a:gs pos="0">
                <a:schemeClr val="accent3"/>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a:off x="7931625" y="-603825"/>
            <a:ext cx="2697900" cy="2697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08" name="Shape 108"/>
        <p:cNvGrpSpPr/>
        <p:nvPr/>
      </p:nvGrpSpPr>
      <p:grpSpPr>
        <a:xfrm>
          <a:off x="0" y="0"/>
          <a:ext cx="0" cy="0"/>
          <a:chOff x="0" y="0"/>
          <a:chExt cx="0" cy="0"/>
        </a:xfrm>
      </p:grpSpPr>
      <p:sp>
        <p:nvSpPr>
          <p:cNvPr id="109" name="Google Shape;109;p17"/>
          <p:cNvSpPr/>
          <p:nvPr/>
        </p:nvSpPr>
        <p:spPr>
          <a:xfrm>
            <a:off x="5375825" y="-1776250"/>
            <a:ext cx="4763700" cy="4763700"/>
          </a:xfrm>
          <a:prstGeom prst="ellipse">
            <a:avLst/>
          </a:prstGeom>
          <a:gradFill>
            <a:gsLst>
              <a:gs pos="0">
                <a:schemeClr val="accent3"/>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11" name="Google Shape;111;p17"/>
          <p:cNvSpPr/>
          <p:nvPr/>
        </p:nvSpPr>
        <p:spPr>
          <a:xfrm>
            <a:off x="-1325425" y="3628450"/>
            <a:ext cx="2555400" cy="2555400"/>
          </a:xfrm>
          <a:prstGeom prst="ellipse">
            <a:avLst/>
          </a:prstGeom>
          <a:gradFill>
            <a:gsLst>
              <a:gs pos="0">
                <a:srgbClr val="4C9484">
                  <a:alpha val="64313"/>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13" name="Shape 113"/>
        <p:cNvGrpSpPr/>
        <p:nvPr/>
      </p:nvGrpSpPr>
      <p:grpSpPr>
        <a:xfrm>
          <a:off x="0" y="0"/>
          <a:ext cx="0" cy="0"/>
          <a:chOff x="0" y="0"/>
          <a:chExt cx="0" cy="0"/>
        </a:xfrm>
      </p:grpSpPr>
      <p:sp>
        <p:nvSpPr>
          <p:cNvPr id="114" name="Google Shape;114;p18"/>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15" name="Google Shape;115;p18"/>
          <p:cNvSpPr/>
          <p:nvPr/>
        </p:nvSpPr>
        <p:spPr>
          <a:xfrm>
            <a:off x="-2715300" y="2289150"/>
            <a:ext cx="4763700" cy="4763700"/>
          </a:xfrm>
          <a:prstGeom prst="ellipse">
            <a:avLst/>
          </a:prstGeom>
          <a:gradFill>
            <a:gsLst>
              <a:gs pos="0">
                <a:schemeClr val="accent3"/>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7416100" y="-1348725"/>
            <a:ext cx="2937600" cy="29376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18" name="Shape 118"/>
        <p:cNvGrpSpPr/>
        <p:nvPr/>
      </p:nvGrpSpPr>
      <p:grpSpPr>
        <a:xfrm>
          <a:off x="0" y="0"/>
          <a:ext cx="0" cy="0"/>
          <a:chOff x="0" y="0"/>
          <a:chExt cx="0" cy="0"/>
        </a:xfrm>
      </p:grpSpPr>
      <p:sp>
        <p:nvSpPr>
          <p:cNvPr id="119" name="Google Shape;119;p19"/>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20" name="Google Shape;120;p19"/>
          <p:cNvSpPr/>
          <p:nvPr/>
        </p:nvSpPr>
        <p:spPr>
          <a:xfrm>
            <a:off x="7254450" y="2609475"/>
            <a:ext cx="3647700" cy="36477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a:off x="-1559500" y="-636350"/>
            <a:ext cx="2697900" cy="2697900"/>
          </a:xfrm>
          <a:prstGeom prst="ellipse">
            <a:avLst/>
          </a:prstGeom>
          <a:gradFill>
            <a:gsLst>
              <a:gs pos="0">
                <a:schemeClr val="dk2"/>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123" name="Shape 123"/>
        <p:cNvGrpSpPr/>
        <p:nvPr/>
      </p:nvGrpSpPr>
      <p:grpSpPr>
        <a:xfrm>
          <a:off x="0" y="0"/>
          <a:ext cx="0" cy="0"/>
          <a:chOff x="0" y="0"/>
          <a:chExt cx="0" cy="0"/>
        </a:xfrm>
      </p:grpSpPr>
      <p:sp>
        <p:nvSpPr>
          <p:cNvPr id="124" name="Google Shape;124;p20"/>
          <p:cNvSpPr/>
          <p:nvPr/>
        </p:nvSpPr>
        <p:spPr>
          <a:xfrm>
            <a:off x="5375825" y="-1776250"/>
            <a:ext cx="4763700" cy="47637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txBox="1"/>
          <p:nvPr>
            <p:ph type="ctrTitle"/>
          </p:nvPr>
        </p:nvSpPr>
        <p:spPr>
          <a:xfrm>
            <a:off x="708625" y="428483"/>
            <a:ext cx="7726800" cy="1143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26" name="Google Shape;126;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713188" y="1600025"/>
            <a:ext cx="4284300" cy="1092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hasCustomPrompt="1" idx="2" type="title"/>
          </p:nvPr>
        </p:nvSpPr>
        <p:spPr>
          <a:xfrm>
            <a:off x="2436154" y="140559"/>
            <a:ext cx="2561400" cy="12162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12000"/>
              <a:buNone/>
              <a:defRPr sz="9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 name="Google Shape;17;p3"/>
          <p:cNvSpPr txBox="1"/>
          <p:nvPr>
            <p:ph idx="1" type="subTitle"/>
          </p:nvPr>
        </p:nvSpPr>
        <p:spPr>
          <a:xfrm>
            <a:off x="713225" y="4166097"/>
            <a:ext cx="4284300" cy="542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8" name="Google Shape;18;p3"/>
          <p:cNvSpPr/>
          <p:nvPr/>
        </p:nvSpPr>
        <p:spPr>
          <a:xfrm flipH="1">
            <a:off x="2798475" y="1637175"/>
            <a:ext cx="4131300" cy="41313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flipH="1">
            <a:off x="-608450" y="-540550"/>
            <a:ext cx="3685500" cy="36855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ph idx="3" type="pic"/>
          </p:nvPr>
        </p:nvSpPr>
        <p:spPr>
          <a:xfrm>
            <a:off x="5164500" y="0"/>
            <a:ext cx="3979500" cy="5143500"/>
          </a:xfrm>
          <a:prstGeom prst="rect">
            <a:avLst/>
          </a:prstGeom>
          <a:noFill/>
          <a:ln>
            <a:noFill/>
          </a:ln>
        </p:spPr>
      </p:sp>
      <p:sp>
        <p:nvSpPr>
          <p:cNvPr id="21" name="Google Shape;21;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7">
    <p:spTree>
      <p:nvGrpSpPr>
        <p:cNvPr id="127" name="Shape 127"/>
        <p:cNvGrpSpPr/>
        <p:nvPr/>
      </p:nvGrpSpPr>
      <p:grpSpPr>
        <a:xfrm>
          <a:off x="0" y="0"/>
          <a:ext cx="0" cy="0"/>
          <a:chOff x="0" y="0"/>
          <a:chExt cx="0" cy="0"/>
        </a:xfrm>
      </p:grpSpPr>
      <p:sp>
        <p:nvSpPr>
          <p:cNvPr id="128" name="Google Shape;128;p21"/>
          <p:cNvSpPr/>
          <p:nvPr/>
        </p:nvSpPr>
        <p:spPr>
          <a:xfrm>
            <a:off x="5558825" y="-1507975"/>
            <a:ext cx="4763700" cy="47637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0" name="Google Shape;130;p21"/>
          <p:cNvSpPr/>
          <p:nvPr/>
        </p:nvSpPr>
        <p:spPr>
          <a:xfrm>
            <a:off x="-1786025" y="3187200"/>
            <a:ext cx="3647700" cy="36477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TITLE_ONLY_8">
    <p:spTree>
      <p:nvGrpSpPr>
        <p:cNvPr id="132" name="Shape 132"/>
        <p:cNvGrpSpPr/>
        <p:nvPr/>
      </p:nvGrpSpPr>
      <p:grpSpPr>
        <a:xfrm>
          <a:off x="0" y="0"/>
          <a:ext cx="0" cy="0"/>
          <a:chOff x="0" y="0"/>
          <a:chExt cx="0" cy="0"/>
        </a:xfrm>
      </p:grpSpPr>
      <p:sp>
        <p:nvSpPr>
          <p:cNvPr id="133" name="Google Shape;133;p22"/>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4" name="Google Shape;134;p22"/>
          <p:cNvSpPr/>
          <p:nvPr/>
        </p:nvSpPr>
        <p:spPr>
          <a:xfrm rot="-1674204">
            <a:off x="7568418" y="215952"/>
            <a:ext cx="3647575" cy="3647575"/>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rot="-1674432">
            <a:off x="6927657" y="-576384"/>
            <a:ext cx="2697841" cy="2697841"/>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rot="-1674432">
            <a:off x="-1256118" y="3214616"/>
            <a:ext cx="2697841" cy="2697841"/>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TITLE_ONLY_9">
    <p:spTree>
      <p:nvGrpSpPr>
        <p:cNvPr id="138" name="Shape 138"/>
        <p:cNvGrpSpPr/>
        <p:nvPr/>
      </p:nvGrpSpPr>
      <p:grpSpPr>
        <a:xfrm>
          <a:off x="0" y="0"/>
          <a:ext cx="0" cy="0"/>
          <a:chOff x="0" y="0"/>
          <a:chExt cx="0" cy="0"/>
        </a:xfrm>
      </p:grpSpPr>
      <p:sp>
        <p:nvSpPr>
          <p:cNvPr id="139" name="Google Shape;139;p23"/>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40" name="Google Shape;140;p23"/>
          <p:cNvSpPr/>
          <p:nvPr/>
        </p:nvSpPr>
        <p:spPr>
          <a:xfrm>
            <a:off x="-1804250" y="2312175"/>
            <a:ext cx="4763700" cy="4763700"/>
          </a:xfrm>
          <a:prstGeom prst="ellipse">
            <a:avLst/>
          </a:prstGeom>
          <a:gradFill>
            <a:gsLst>
              <a:gs pos="0">
                <a:srgbClr val="4C9484">
                  <a:alpha val="57647"/>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p:nvPr/>
        </p:nvSpPr>
        <p:spPr>
          <a:xfrm>
            <a:off x="7371600" y="-953075"/>
            <a:ext cx="2937600" cy="29376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TITLE_ONLY_10">
    <p:spTree>
      <p:nvGrpSpPr>
        <p:cNvPr id="143" name="Shape 143"/>
        <p:cNvGrpSpPr/>
        <p:nvPr/>
      </p:nvGrpSpPr>
      <p:grpSpPr>
        <a:xfrm>
          <a:off x="0" y="0"/>
          <a:ext cx="0" cy="0"/>
          <a:chOff x="0" y="0"/>
          <a:chExt cx="0" cy="0"/>
        </a:xfrm>
      </p:grpSpPr>
      <p:sp>
        <p:nvSpPr>
          <p:cNvPr id="144" name="Google Shape;144;p24"/>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45" name="Google Shape;145;p24"/>
          <p:cNvSpPr/>
          <p:nvPr/>
        </p:nvSpPr>
        <p:spPr>
          <a:xfrm>
            <a:off x="-1351300" y="3243450"/>
            <a:ext cx="3647700" cy="36477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a:off x="5016900" y="268575"/>
            <a:ext cx="2697900" cy="2697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p:nvPr/>
        </p:nvSpPr>
        <p:spPr>
          <a:xfrm>
            <a:off x="2211125" y="387100"/>
            <a:ext cx="2697900" cy="2697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p:nvPr/>
        </p:nvSpPr>
        <p:spPr>
          <a:xfrm>
            <a:off x="3595625" y="341525"/>
            <a:ext cx="2697900" cy="2697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p:nvPr/>
        </p:nvSpPr>
        <p:spPr>
          <a:xfrm>
            <a:off x="6410350" y="227175"/>
            <a:ext cx="2697900" cy="2697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TITLE_ONLY_11">
    <p:spTree>
      <p:nvGrpSpPr>
        <p:cNvPr id="151" name="Shape 151"/>
        <p:cNvGrpSpPr/>
        <p:nvPr/>
      </p:nvGrpSpPr>
      <p:grpSpPr>
        <a:xfrm>
          <a:off x="0" y="0"/>
          <a:ext cx="0" cy="0"/>
          <a:chOff x="0" y="0"/>
          <a:chExt cx="0" cy="0"/>
        </a:xfrm>
      </p:grpSpPr>
      <p:sp>
        <p:nvSpPr>
          <p:cNvPr id="152" name="Google Shape;152;p25"/>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53" name="Google Shape;153;p25"/>
          <p:cNvSpPr/>
          <p:nvPr/>
        </p:nvSpPr>
        <p:spPr>
          <a:xfrm rot="-1674432">
            <a:off x="-995293" y="3564341"/>
            <a:ext cx="2697841" cy="2697841"/>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p:nvPr/>
        </p:nvSpPr>
        <p:spPr>
          <a:xfrm rot="-1674204">
            <a:off x="7853793" y="-1135948"/>
            <a:ext cx="3647575" cy="3647575"/>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TITLE_ONLY_12">
    <p:spTree>
      <p:nvGrpSpPr>
        <p:cNvPr id="156" name="Shape 156"/>
        <p:cNvGrpSpPr/>
        <p:nvPr/>
      </p:nvGrpSpPr>
      <p:grpSpPr>
        <a:xfrm>
          <a:off x="0" y="0"/>
          <a:ext cx="0" cy="0"/>
          <a:chOff x="0" y="0"/>
          <a:chExt cx="0" cy="0"/>
        </a:xfrm>
      </p:grpSpPr>
      <p:sp>
        <p:nvSpPr>
          <p:cNvPr id="157" name="Google Shape;157;p26"/>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58" name="Google Shape;158;p26"/>
          <p:cNvSpPr/>
          <p:nvPr/>
        </p:nvSpPr>
        <p:spPr>
          <a:xfrm rot="-1674204">
            <a:off x="-1936632" y="2915427"/>
            <a:ext cx="3647575" cy="3647575"/>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p:nvPr/>
        </p:nvSpPr>
        <p:spPr>
          <a:xfrm rot="-1674432">
            <a:off x="7486507" y="-726234"/>
            <a:ext cx="2697841" cy="2697841"/>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3">
  <p:cSld name="TITLE_ONLY_13">
    <p:spTree>
      <p:nvGrpSpPr>
        <p:cNvPr id="161" name="Shape 161"/>
        <p:cNvGrpSpPr/>
        <p:nvPr/>
      </p:nvGrpSpPr>
      <p:grpSpPr>
        <a:xfrm>
          <a:off x="0" y="0"/>
          <a:ext cx="0" cy="0"/>
          <a:chOff x="0" y="0"/>
          <a:chExt cx="0" cy="0"/>
        </a:xfrm>
      </p:grpSpPr>
      <p:sp>
        <p:nvSpPr>
          <p:cNvPr id="162" name="Google Shape;162;p27"/>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63" name="Google Shape;163;p27"/>
          <p:cNvSpPr/>
          <p:nvPr/>
        </p:nvSpPr>
        <p:spPr>
          <a:xfrm>
            <a:off x="6725375" y="-1738825"/>
            <a:ext cx="4131300" cy="41313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7"/>
          <p:cNvSpPr/>
          <p:nvPr/>
        </p:nvSpPr>
        <p:spPr>
          <a:xfrm>
            <a:off x="-2630800" y="2788050"/>
            <a:ext cx="3685500" cy="36855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4">
  <p:cSld name="TITLE_ONLY_14">
    <p:spTree>
      <p:nvGrpSpPr>
        <p:cNvPr id="166" name="Shape 166"/>
        <p:cNvGrpSpPr/>
        <p:nvPr/>
      </p:nvGrpSpPr>
      <p:grpSpPr>
        <a:xfrm>
          <a:off x="0" y="0"/>
          <a:ext cx="0" cy="0"/>
          <a:chOff x="0" y="0"/>
          <a:chExt cx="0" cy="0"/>
        </a:xfrm>
      </p:grpSpPr>
      <p:sp>
        <p:nvSpPr>
          <p:cNvPr id="167" name="Google Shape;167;p28"/>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68" name="Google Shape;168;p28"/>
          <p:cNvSpPr/>
          <p:nvPr/>
        </p:nvSpPr>
        <p:spPr>
          <a:xfrm>
            <a:off x="6711175" y="-396400"/>
            <a:ext cx="4763700" cy="47637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8"/>
          <p:cNvSpPr/>
          <p:nvPr/>
        </p:nvSpPr>
        <p:spPr>
          <a:xfrm>
            <a:off x="-654650" y="3297075"/>
            <a:ext cx="2555400" cy="25554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5">
  <p:cSld name="TITLE_ONLY_15">
    <p:spTree>
      <p:nvGrpSpPr>
        <p:cNvPr id="171" name="Shape 171"/>
        <p:cNvGrpSpPr/>
        <p:nvPr/>
      </p:nvGrpSpPr>
      <p:grpSpPr>
        <a:xfrm>
          <a:off x="0" y="0"/>
          <a:ext cx="0" cy="0"/>
          <a:chOff x="0" y="0"/>
          <a:chExt cx="0" cy="0"/>
        </a:xfrm>
      </p:grpSpPr>
      <p:sp>
        <p:nvSpPr>
          <p:cNvPr id="172" name="Google Shape;172;p29"/>
          <p:cNvSpPr txBox="1"/>
          <p:nvPr>
            <p:ph type="ctrTitle"/>
          </p:nvPr>
        </p:nvSpPr>
        <p:spPr>
          <a:xfrm>
            <a:off x="708625" y="341525"/>
            <a:ext cx="7726800" cy="642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73" name="Google Shape;173;p29"/>
          <p:cNvSpPr/>
          <p:nvPr/>
        </p:nvSpPr>
        <p:spPr>
          <a:xfrm>
            <a:off x="6162175" y="-2320450"/>
            <a:ext cx="4763700" cy="47637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9"/>
          <p:cNvSpPr/>
          <p:nvPr/>
        </p:nvSpPr>
        <p:spPr>
          <a:xfrm>
            <a:off x="3813525" y="-2072500"/>
            <a:ext cx="3348900" cy="33489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6">
  <p:cSld name="TITLE_ONLY_16">
    <p:spTree>
      <p:nvGrpSpPr>
        <p:cNvPr id="176" name="Shape 176"/>
        <p:cNvGrpSpPr/>
        <p:nvPr/>
      </p:nvGrpSpPr>
      <p:grpSpPr>
        <a:xfrm>
          <a:off x="0" y="0"/>
          <a:ext cx="0" cy="0"/>
          <a:chOff x="0" y="0"/>
          <a:chExt cx="0" cy="0"/>
        </a:xfrm>
      </p:grpSpPr>
      <p:sp>
        <p:nvSpPr>
          <p:cNvPr id="177" name="Google Shape;177;p30"/>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78" name="Google Shape;178;p30"/>
          <p:cNvSpPr/>
          <p:nvPr/>
        </p:nvSpPr>
        <p:spPr>
          <a:xfrm>
            <a:off x="6389050" y="2315750"/>
            <a:ext cx="4131300" cy="41313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0"/>
          <p:cNvSpPr/>
          <p:nvPr/>
        </p:nvSpPr>
        <p:spPr>
          <a:xfrm>
            <a:off x="-2188800" y="-609300"/>
            <a:ext cx="3685500" cy="36855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712350" y="344909"/>
            <a:ext cx="77193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4" name="Google Shape;24;p4"/>
          <p:cNvSpPr txBox="1"/>
          <p:nvPr>
            <p:ph idx="1" type="subTitle"/>
          </p:nvPr>
        </p:nvSpPr>
        <p:spPr>
          <a:xfrm>
            <a:off x="712350" y="1092375"/>
            <a:ext cx="7719300" cy="407700"/>
          </a:xfrm>
          <a:prstGeom prst="rect">
            <a:avLst/>
          </a:prstGeom>
        </p:spPr>
        <p:txBody>
          <a:bodyPr anchorCtr="0" anchor="t" bIns="91425" lIns="91425" spcFirstLastPara="1" rIns="91425" wrap="square" tIns="91425">
            <a:noAutofit/>
          </a:bodyPr>
          <a:lstStyle>
            <a:lvl1pPr lvl="0">
              <a:spcBef>
                <a:spcPts val="0"/>
              </a:spcBef>
              <a:spcAft>
                <a:spcPts val="0"/>
              </a:spcAft>
              <a:buClr>
                <a:srgbClr val="434343"/>
              </a:buClr>
              <a:buSzPts val="1200"/>
              <a:buAutoNum type="arabicPeriod"/>
              <a:defRPr sz="1200"/>
            </a:lvl1pPr>
            <a:lvl2pPr lvl="1">
              <a:spcBef>
                <a:spcPts val="0"/>
              </a:spcBef>
              <a:spcAft>
                <a:spcPts val="0"/>
              </a:spcAft>
              <a:buClr>
                <a:srgbClr val="434343"/>
              </a:buClr>
              <a:buSzPts val="1200"/>
              <a:buFont typeface="Roboto Condensed Light"/>
              <a:buAutoNum type="alphaLcPeriod"/>
              <a:defRPr/>
            </a:lvl2pPr>
            <a:lvl3pPr lvl="2">
              <a:spcBef>
                <a:spcPts val="0"/>
              </a:spcBef>
              <a:spcAft>
                <a:spcPts val="0"/>
              </a:spcAft>
              <a:buClr>
                <a:srgbClr val="434343"/>
              </a:buClr>
              <a:buSzPts val="1200"/>
              <a:buFont typeface="Roboto Condensed Light"/>
              <a:buAutoNum type="romanLcPeriod"/>
              <a:defRPr/>
            </a:lvl3pPr>
            <a:lvl4pPr lvl="3">
              <a:spcBef>
                <a:spcPts val="0"/>
              </a:spcBef>
              <a:spcAft>
                <a:spcPts val="0"/>
              </a:spcAft>
              <a:buClr>
                <a:srgbClr val="434343"/>
              </a:buClr>
              <a:buSzPts val="1200"/>
              <a:buFont typeface="Roboto Condensed Light"/>
              <a:buAutoNum type="arabicPeriod"/>
              <a:defRPr/>
            </a:lvl4pPr>
            <a:lvl5pPr lvl="4">
              <a:spcBef>
                <a:spcPts val="0"/>
              </a:spcBef>
              <a:spcAft>
                <a:spcPts val="0"/>
              </a:spcAft>
              <a:buClr>
                <a:srgbClr val="434343"/>
              </a:buClr>
              <a:buSzPts val="1200"/>
              <a:buFont typeface="Roboto Condensed Light"/>
              <a:buAutoNum type="alphaLcPeriod"/>
              <a:defRPr/>
            </a:lvl5pPr>
            <a:lvl6pPr lvl="5">
              <a:spcBef>
                <a:spcPts val="0"/>
              </a:spcBef>
              <a:spcAft>
                <a:spcPts val="0"/>
              </a:spcAft>
              <a:buClr>
                <a:srgbClr val="434343"/>
              </a:buClr>
              <a:buSzPts val="1200"/>
              <a:buFont typeface="Roboto Condensed Light"/>
              <a:buAutoNum type="romanLcPeriod"/>
              <a:defRPr/>
            </a:lvl6pPr>
            <a:lvl7pPr lvl="6">
              <a:spcBef>
                <a:spcPts val="0"/>
              </a:spcBef>
              <a:spcAft>
                <a:spcPts val="0"/>
              </a:spcAft>
              <a:buClr>
                <a:srgbClr val="434343"/>
              </a:buClr>
              <a:buSzPts val="1200"/>
              <a:buFont typeface="Roboto Condensed Light"/>
              <a:buAutoNum type="arabicPeriod"/>
              <a:defRPr/>
            </a:lvl7pPr>
            <a:lvl8pPr lvl="7">
              <a:spcBef>
                <a:spcPts val="0"/>
              </a:spcBef>
              <a:spcAft>
                <a:spcPts val="0"/>
              </a:spcAft>
              <a:buClr>
                <a:srgbClr val="434343"/>
              </a:buClr>
              <a:buSzPts val="1200"/>
              <a:buFont typeface="Roboto Condensed Light"/>
              <a:buAutoNum type="alphaLcPeriod"/>
              <a:defRPr/>
            </a:lvl8pPr>
            <a:lvl9pPr lvl="8">
              <a:spcBef>
                <a:spcPts val="0"/>
              </a:spcBef>
              <a:spcAft>
                <a:spcPts val="0"/>
              </a:spcAft>
              <a:buClr>
                <a:srgbClr val="434343"/>
              </a:buClr>
              <a:buSzPts val="1200"/>
              <a:buFont typeface="Roboto Condensed Light"/>
              <a:buAutoNum type="romanLcPeriod"/>
              <a:defRPr/>
            </a:lvl9pPr>
          </a:lstStyle>
          <a:p/>
        </p:txBody>
      </p:sp>
      <p:sp>
        <p:nvSpPr>
          <p:cNvPr id="25" name="Google Shape;25;p4"/>
          <p:cNvSpPr/>
          <p:nvPr/>
        </p:nvSpPr>
        <p:spPr>
          <a:xfrm>
            <a:off x="7604625" y="3885625"/>
            <a:ext cx="2555400" cy="25554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1973425" y="-2063100"/>
            <a:ext cx="4763700" cy="47637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7">
  <p:cSld name="TITLE_ONLY_17">
    <p:spTree>
      <p:nvGrpSpPr>
        <p:cNvPr id="181" name="Shape 181"/>
        <p:cNvGrpSpPr/>
        <p:nvPr/>
      </p:nvGrpSpPr>
      <p:grpSpPr>
        <a:xfrm>
          <a:off x="0" y="0"/>
          <a:ext cx="0" cy="0"/>
          <a:chOff x="0" y="0"/>
          <a:chExt cx="0" cy="0"/>
        </a:xfrm>
      </p:grpSpPr>
      <p:sp>
        <p:nvSpPr>
          <p:cNvPr id="182" name="Google Shape;182;p31"/>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83" name="Google Shape;183;p31"/>
          <p:cNvSpPr/>
          <p:nvPr/>
        </p:nvSpPr>
        <p:spPr>
          <a:xfrm>
            <a:off x="6725375" y="-1738825"/>
            <a:ext cx="4131300" cy="41313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1"/>
          <p:cNvSpPr/>
          <p:nvPr/>
        </p:nvSpPr>
        <p:spPr>
          <a:xfrm>
            <a:off x="-2624025" y="2808375"/>
            <a:ext cx="3685500" cy="36855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8">
  <p:cSld name="TITLE_ONLY_18">
    <p:spTree>
      <p:nvGrpSpPr>
        <p:cNvPr id="186" name="Shape 186"/>
        <p:cNvGrpSpPr/>
        <p:nvPr/>
      </p:nvGrpSpPr>
      <p:grpSpPr>
        <a:xfrm>
          <a:off x="0" y="0"/>
          <a:ext cx="0" cy="0"/>
          <a:chOff x="0" y="0"/>
          <a:chExt cx="0" cy="0"/>
        </a:xfrm>
      </p:grpSpPr>
      <p:sp>
        <p:nvSpPr>
          <p:cNvPr id="187" name="Google Shape;187;p32"/>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88" name="Google Shape;188;p32"/>
          <p:cNvSpPr/>
          <p:nvPr/>
        </p:nvSpPr>
        <p:spPr>
          <a:xfrm>
            <a:off x="6355200" y="1761850"/>
            <a:ext cx="4501500" cy="45015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2"/>
          <p:cNvSpPr/>
          <p:nvPr/>
        </p:nvSpPr>
        <p:spPr>
          <a:xfrm>
            <a:off x="-1318350" y="999500"/>
            <a:ext cx="2803800" cy="28038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9">
  <p:cSld name="TITLE_ONLY_19">
    <p:spTree>
      <p:nvGrpSpPr>
        <p:cNvPr id="191" name="Shape 191"/>
        <p:cNvGrpSpPr/>
        <p:nvPr/>
      </p:nvGrpSpPr>
      <p:grpSpPr>
        <a:xfrm>
          <a:off x="0" y="0"/>
          <a:ext cx="0" cy="0"/>
          <a:chOff x="0" y="0"/>
          <a:chExt cx="0" cy="0"/>
        </a:xfrm>
      </p:grpSpPr>
      <p:sp>
        <p:nvSpPr>
          <p:cNvPr id="192" name="Google Shape;192;p33"/>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93" name="Google Shape;193;p33"/>
          <p:cNvSpPr/>
          <p:nvPr/>
        </p:nvSpPr>
        <p:spPr>
          <a:xfrm>
            <a:off x="7542150" y="-1970700"/>
            <a:ext cx="4516200" cy="45162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3"/>
          <p:cNvSpPr/>
          <p:nvPr/>
        </p:nvSpPr>
        <p:spPr>
          <a:xfrm>
            <a:off x="-2201926" y="2021274"/>
            <a:ext cx="4310400" cy="4310400"/>
          </a:xfrm>
          <a:prstGeom prst="ellipse">
            <a:avLst/>
          </a:prstGeom>
          <a:gradFill>
            <a:gsLst>
              <a:gs pos="0">
                <a:srgbClr val="93E6D3">
                  <a:alpha val="7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ca"/>
              <a:t> </a:t>
            </a:r>
            <a:endParaRPr/>
          </a:p>
        </p:txBody>
      </p:sp>
      <p:sp>
        <p:nvSpPr>
          <p:cNvPr id="195" name="Google Shape;195;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0">
  <p:cSld name="TITLE_ONLY_20">
    <p:spTree>
      <p:nvGrpSpPr>
        <p:cNvPr id="196" name="Shape 196"/>
        <p:cNvGrpSpPr/>
        <p:nvPr/>
      </p:nvGrpSpPr>
      <p:grpSpPr>
        <a:xfrm>
          <a:off x="0" y="0"/>
          <a:ext cx="0" cy="0"/>
          <a:chOff x="0" y="0"/>
          <a:chExt cx="0" cy="0"/>
        </a:xfrm>
      </p:grpSpPr>
      <p:sp>
        <p:nvSpPr>
          <p:cNvPr id="197" name="Google Shape;197;p34"/>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98" name="Google Shape;198;p34"/>
          <p:cNvSpPr/>
          <p:nvPr/>
        </p:nvSpPr>
        <p:spPr>
          <a:xfrm flipH="1">
            <a:off x="5259050" y="-2159600"/>
            <a:ext cx="3685500" cy="36855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1">
  <p:cSld name="TITLE_ONLY_21">
    <p:spTree>
      <p:nvGrpSpPr>
        <p:cNvPr id="200" name="Shape 200"/>
        <p:cNvGrpSpPr/>
        <p:nvPr/>
      </p:nvGrpSpPr>
      <p:grpSpPr>
        <a:xfrm>
          <a:off x="0" y="0"/>
          <a:ext cx="0" cy="0"/>
          <a:chOff x="0" y="0"/>
          <a:chExt cx="0" cy="0"/>
        </a:xfrm>
      </p:grpSpPr>
      <p:sp>
        <p:nvSpPr>
          <p:cNvPr id="201" name="Google Shape;201;p35"/>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02" name="Google Shape;202;p35"/>
          <p:cNvSpPr/>
          <p:nvPr/>
        </p:nvSpPr>
        <p:spPr>
          <a:xfrm flipH="1">
            <a:off x="7546950" y="-368500"/>
            <a:ext cx="3685500" cy="36855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35"/>
          <p:cNvGrpSpPr/>
          <p:nvPr/>
        </p:nvGrpSpPr>
        <p:grpSpPr>
          <a:xfrm>
            <a:off x="3454600" y="1316050"/>
            <a:ext cx="4341725" cy="3619025"/>
            <a:chOff x="3454600" y="1316050"/>
            <a:chExt cx="4341725" cy="3619025"/>
          </a:xfrm>
        </p:grpSpPr>
        <p:sp>
          <p:nvSpPr>
            <p:cNvPr id="204" name="Google Shape;204;p35"/>
            <p:cNvSpPr/>
            <p:nvPr/>
          </p:nvSpPr>
          <p:spPr>
            <a:xfrm>
              <a:off x="3454600" y="1352850"/>
              <a:ext cx="2697900" cy="2697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35"/>
            <p:cNvGrpSpPr/>
            <p:nvPr/>
          </p:nvGrpSpPr>
          <p:grpSpPr>
            <a:xfrm>
              <a:off x="4561575" y="1316050"/>
              <a:ext cx="3234750" cy="3619025"/>
              <a:chOff x="4561575" y="1316050"/>
              <a:chExt cx="3234750" cy="3619025"/>
            </a:xfrm>
          </p:grpSpPr>
          <p:sp>
            <p:nvSpPr>
              <p:cNvPr id="206" name="Google Shape;206;p35"/>
              <p:cNvSpPr/>
              <p:nvPr/>
            </p:nvSpPr>
            <p:spPr>
              <a:xfrm>
                <a:off x="4561575" y="1316050"/>
                <a:ext cx="2697900" cy="2697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5"/>
              <p:cNvSpPr/>
              <p:nvPr/>
            </p:nvSpPr>
            <p:spPr>
              <a:xfrm>
                <a:off x="5098425" y="2237175"/>
                <a:ext cx="2697900" cy="2697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8" name="Google Shape;208;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2">
  <p:cSld name="TITLE_ONLY_22">
    <p:spTree>
      <p:nvGrpSpPr>
        <p:cNvPr id="209" name="Shape 209"/>
        <p:cNvGrpSpPr/>
        <p:nvPr/>
      </p:nvGrpSpPr>
      <p:grpSpPr>
        <a:xfrm>
          <a:off x="0" y="0"/>
          <a:ext cx="0" cy="0"/>
          <a:chOff x="0" y="0"/>
          <a:chExt cx="0" cy="0"/>
        </a:xfrm>
      </p:grpSpPr>
      <p:sp>
        <p:nvSpPr>
          <p:cNvPr id="210" name="Google Shape;210;p36"/>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11" name="Google Shape;211;p36"/>
          <p:cNvSpPr/>
          <p:nvPr/>
        </p:nvSpPr>
        <p:spPr>
          <a:xfrm flipH="1">
            <a:off x="6497800" y="1775075"/>
            <a:ext cx="4312500" cy="4312500"/>
          </a:xfrm>
          <a:prstGeom prst="ellipse">
            <a:avLst/>
          </a:prstGeom>
          <a:gradFill>
            <a:gsLst>
              <a:gs pos="0">
                <a:srgbClr val="44D4B4">
                  <a:alpha val="60000"/>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6"/>
          <p:cNvSpPr/>
          <p:nvPr/>
        </p:nvSpPr>
        <p:spPr>
          <a:xfrm flipH="1">
            <a:off x="-2249150" y="176525"/>
            <a:ext cx="3647700" cy="36477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3">
  <p:cSld name="TITLE_ONLY_23">
    <p:spTree>
      <p:nvGrpSpPr>
        <p:cNvPr id="214" name="Shape 214"/>
        <p:cNvGrpSpPr/>
        <p:nvPr/>
      </p:nvGrpSpPr>
      <p:grpSpPr>
        <a:xfrm>
          <a:off x="0" y="0"/>
          <a:ext cx="0" cy="0"/>
          <a:chOff x="0" y="0"/>
          <a:chExt cx="0" cy="0"/>
        </a:xfrm>
      </p:grpSpPr>
      <p:sp>
        <p:nvSpPr>
          <p:cNvPr id="215" name="Google Shape;215;p37"/>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16" name="Google Shape;216;p37"/>
          <p:cNvSpPr/>
          <p:nvPr/>
        </p:nvSpPr>
        <p:spPr>
          <a:xfrm>
            <a:off x="-1830200" y="2875437"/>
            <a:ext cx="4516200" cy="45162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7"/>
          <p:cNvSpPr/>
          <p:nvPr/>
        </p:nvSpPr>
        <p:spPr>
          <a:xfrm>
            <a:off x="6732524" y="-925389"/>
            <a:ext cx="4310400" cy="4310400"/>
          </a:xfrm>
          <a:prstGeom prst="ellipse">
            <a:avLst/>
          </a:prstGeom>
          <a:gradFill>
            <a:gsLst>
              <a:gs pos="0">
                <a:srgbClr val="44D4B4">
                  <a:alpha val="60000"/>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ca"/>
              <a:t> </a:t>
            </a:r>
            <a:endParaRPr/>
          </a:p>
        </p:txBody>
      </p:sp>
      <p:sp>
        <p:nvSpPr>
          <p:cNvPr id="218" name="Google Shape;21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4">
  <p:cSld name="TITLE_ONLY_24">
    <p:spTree>
      <p:nvGrpSpPr>
        <p:cNvPr id="219" name="Shape 219"/>
        <p:cNvGrpSpPr/>
        <p:nvPr/>
      </p:nvGrpSpPr>
      <p:grpSpPr>
        <a:xfrm>
          <a:off x="0" y="0"/>
          <a:ext cx="0" cy="0"/>
          <a:chOff x="0" y="0"/>
          <a:chExt cx="0" cy="0"/>
        </a:xfrm>
      </p:grpSpPr>
      <p:sp>
        <p:nvSpPr>
          <p:cNvPr id="220" name="Google Shape;220;p38"/>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21" name="Google Shape;221;p38"/>
          <p:cNvSpPr/>
          <p:nvPr/>
        </p:nvSpPr>
        <p:spPr>
          <a:xfrm>
            <a:off x="7085500" y="4071275"/>
            <a:ext cx="2996400" cy="2996400"/>
          </a:xfrm>
          <a:prstGeom prst="ellipse">
            <a:avLst/>
          </a:prstGeom>
          <a:gradFill>
            <a:gsLst>
              <a:gs pos="0">
                <a:srgbClr val="93E6D3">
                  <a:alpha val="7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8"/>
          <p:cNvSpPr/>
          <p:nvPr/>
        </p:nvSpPr>
        <p:spPr>
          <a:xfrm>
            <a:off x="6295425" y="-2639625"/>
            <a:ext cx="4763700" cy="47637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24" name="Shape 224"/>
        <p:cNvGrpSpPr/>
        <p:nvPr/>
      </p:nvGrpSpPr>
      <p:grpSpPr>
        <a:xfrm>
          <a:off x="0" y="0"/>
          <a:ext cx="0" cy="0"/>
          <a:chOff x="0" y="0"/>
          <a:chExt cx="0" cy="0"/>
        </a:xfrm>
      </p:grpSpPr>
      <p:sp>
        <p:nvSpPr>
          <p:cNvPr id="225" name="Google Shape;225;p39"/>
          <p:cNvSpPr txBox="1"/>
          <p:nvPr>
            <p:ph type="title"/>
          </p:nvPr>
        </p:nvSpPr>
        <p:spPr>
          <a:xfrm>
            <a:off x="4272525" y="1597547"/>
            <a:ext cx="4158300" cy="14043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6" name="Google Shape;226;p39"/>
          <p:cNvSpPr txBox="1"/>
          <p:nvPr>
            <p:ph hasCustomPrompt="1" idx="2" type="title"/>
          </p:nvPr>
        </p:nvSpPr>
        <p:spPr>
          <a:xfrm>
            <a:off x="4272526" y="137225"/>
            <a:ext cx="2379300" cy="12192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9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7" name="Google Shape;227;p39"/>
          <p:cNvSpPr txBox="1"/>
          <p:nvPr>
            <p:ph idx="1" type="subTitle"/>
          </p:nvPr>
        </p:nvSpPr>
        <p:spPr>
          <a:xfrm>
            <a:off x="4146525" y="4166097"/>
            <a:ext cx="4284300" cy="542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8" name="Google Shape;228;p39"/>
          <p:cNvSpPr/>
          <p:nvPr/>
        </p:nvSpPr>
        <p:spPr>
          <a:xfrm>
            <a:off x="1907225" y="2588100"/>
            <a:ext cx="2555400" cy="2555400"/>
          </a:xfrm>
          <a:prstGeom prst="ellipse">
            <a:avLst/>
          </a:prstGeom>
          <a:gradFill>
            <a:gsLst>
              <a:gs pos="0">
                <a:schemeClr val="accent3"/>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9"/>
          <p:cNvSpPr/>
          <p:nvPr/>
        </p:nvSpPr>
        <p:spPr>
          <a:xfrm>
            <a:off x="5390650" y="-1771300"/>
            <a:ext cx="4763700" cy="47637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9"/>
          <p:cNvSpPr/>
          <p:nvPr>
            <p:ph idx="3" type="pic"/>
          </p:nvPr>
        </p:nvSpPr>
        <p:spPr>
          <a:xfrm>
            <a:off x="0" y="1225"/>
            <a:ext cx="4032000" cy="5143500"/>
          </a:xfrm>
          <a:prstGeom prst="rect">
            <a:avLst/>
          </a:prstGeom>
          <a:noFill/>
          <a:ln>
            <a:noFill/>
          </a:ln>
        </p:spPr>
      </p:sp>
      <p:sp>
        <p:nvSpPr>
          <p:cNvPr id="231" name="Google Shape;231;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232" name="Shape 232"/>
        <p:cNvGrpSpPr/>
        <p:nvPr/>
      </p:nvGrpSpPr>
      <p:grpSpPr>
        <a:xfrm>
          <a:off x="0" y="0"/>
          <a:ext cx="0" cy="0"/>
          <a:chOff x="0" y="0"/>
          <a:chExt cx="0" cy="0"/>
        </a:xfrm>
      </p:grpSpPr>
      <p:sp>
        <p:nvSpPr>
          <p:cNvPr id="233" name="Google Shape;233;p40"/>
          <p:cNvSpPr txBox="1"/>
          <p:nvPr>
            <p:ph type="title"/>
          </p:nvPr>
        </p:nvSpPr>
        <p:spPr>
          <a:xfrm>
            <a:off x="4146525" y="1597550"/>
            <a:ext cx="3301800" cy="14043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4" name="Google Shape;234;p40"/>
          <p:cNvSpPr txBox="1"/>
          <p:nvPr>
            <p:ph hasCustomPrompt="1" idx="2" type="title"/>
          </p:nvPr>
        </p:nvSpPr>
        <p:spPr>
          <a:xfrm>
            <a:off x="4146526" y="137225"/>
            <a:ext cx="2379300" cy="12192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9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35" name="Google Shape;235;p40"/>
          <p:cNvSpPr txBox="1"/>
          <p:nvPr>
            <p:ph idx="1" type="subTitle"/>
          </p:nvPr>
        </p:nvSpPr>
        <p:spPr>
          <a:xfrm>
            <a:off x="4146525" y="4166097"/>
            <a:ext cx="4284300" cy="542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36" name="Google Shape;236;p40"/>
          <p:cNvSpPr/>
          <p:nvPr/>
        </p:nvSpPr>
        <p:spPr>
          <a:xfrm>
            <a:off x="6207800" y="2110725"/>
            <a:ext cx="4131300" cy="41313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0"/>
          <p:cNvSpPr/>
          <p:nvPr>
            <p:ph idx="3" type="pic"/>
          </p:nvPr>
        </p:nvSpPr>
        <p:spPr>
          <a:xfrm flipH="1">
            <a:off x="-125" y="0"/>
            <a:ext cx="3829500" cy="5143500"/>
          </a:xfrm>
          <a:prstGeom prst="rect">
            <a:avLst/>
          </a:prstGeom>
          <a:noFill/>
          <a:ln>
            <a:noFill/>
          </a:ln>
        </p:spPr>
      </p:sp>
      <p:sp>
        <p:nvSpPr>
          <p:cNvPr id="238" name="Google Shape;238;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p:nvPr/>
        </p:nvSpPr>
        <p:spPr>
          <a:xfrm>
            <a:off x="-1829650" y="3490800"/>
            <a:ext cx="3429300" cy="34293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6883950" y="-1816675"/>
            <a:ext cx="3932100" cy="39321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txBox="1"/>
          <p:nvPr>
            <p:ph type="title"/>
          </p:nvPr>
        </p:nvSpPr>
        <p:spPr>
          <a:xfrm>
            <a:off x="713225" y="430500"/>
            <a:ext cx="7332600" cy="9573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2" name="Google Shape;32;p5"/>
          <p:cNvSpPr txBox="1"/>
          <p:nvPr>
            <p:ph idx="1" type="subTitle"/>
          </p:nvPr>
        </p:nvSpPr>
        <p:spPr>
          <a:xfrm>
            <a:off x="1374513" y="3148204"/>
            <a:ext cx="3089700" cy="129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Char char="●"/>
              <a:defRPr sz="14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33" name="Google Shape;33;p5"/>
          <p:cNvSpPr txBox="1"/>
          <p:nvPr>
            <p:ph idx="2" type="subTitle"/>
          </p:nvPr>
        </p:nvSpPr>
        <p:spPr>
          <a:xfrm>
            <a:off x="4679788" y="3148204"/>
            <a:ext cx="3089700" cy="129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100"/>
              <a:buChar char="●"/>
              <a:defRPr sz="14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34" name="Google Shape;34;p5"/>
          <p:cNvSpPr txBox="1"/>
          <p:nvPr>
            <p:ph idx="3" type="subTitle"/>
          </p:nvPr>
        </p:nvSpPr>
        <p:spPr>
          <a:xfrm>
            <a:off x="1374513" y="2466212"/>
            <a:ext cx="3089700" cy="51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2400"/>
              <a:buFont typeface="Staatliches"/>
              <a:buNone/>
              <a:defRPr b="1" sz="2300">
                <a:latin typeface="Inconsolata"/>
                <a:ea typeface="Inconsolata"/>
                <a:cs typeface="Inconsolata"/>
                <a:sym typeface="Inconsolata"/>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5" name="Google Shape;35;p5"/>
          <p:cNvSpPr txBox="1"/>
          <p:nvPr>
            <p:ph idx="4" type="subTitle"/>
          </p:nvPr>
        </p:nvSpPr>
        <p:spPr>
          <a:xfrm>
            <a:off x="4679788" y="2466212"/>
            <a:ext cx="3089700" cy="51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2400"/>
              <a:buFont typeface="Staatliches"/>
              <a:buNone/>
              <a:defRPr b="1" sz="2300">
                <a:latin typeface="Inconsolata"/>
                <a:ea typeface="Inconsolata"/>
                <a:cs typeface="Inconsolata"/>
                <a:sym typeface="Inconsolata"/>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6" name="Google Shape;36;p5"/>
          <p:cNvSpPr txBox="1"/>
          <p:nvPr>
            <p:ph idx="5" type="subTitle"/>
          </p:nvPr>
        </p:nvSpPr>
        <p:spPr>
          <a:xfrm>
            <a:off x="713225" y="1668375"/>
            <a:ext cx="7726800" cy="60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7" name="Google Shape;3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2">
    <p:spTree>
      <p:nvGrpSpPr>
        <p:cNvPr id="239" name="Shape 239"/>
        <p:cNvGrpSpPr/>
        <p:nvPr/>
      </p:nvGrpSpPr>
      <p:grpSpPr>
        <a:xfrm>
          <a:off x="0" y="0"/>
          <a:ext cx="0" cy="0"/>
          <a:chOff x="0" y="0"/>
          <a:chExt cx="0" cy="0"/>
        </a:xfrm>
      </p:grpSpPr>
      <p:sp>
        <p:nvSpPr>
          <p:cNvPr id="240" name="Google Shape;240;p41"/>
          <p:cNvSpPr/>
          <p:nvPr/>
        </p:nvSpPr>
        <p:spPr>
          <a:xfrm flipH="1">
            <a:off x="-574550" y="-567650"/>
            <a:ext cx="3685500" cy="36855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1"/>
          <p:cNvSpPr txBox="1"/>
          <p:nvPr>
            <p:ph type="title"/>
          </p:nvPr>
        </p:nvSpPr>
        <p:spPr>
          <a:xfrm>
            <a:off x="492325" y="1523825"/>
            <a:ext cx="4645200" cy="14577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2" name="Google Shape;242;p41"/>
          <p:cNvSpPr txBox="1"/>
          <p:nvPr>
            <p:ph hasCustomPrompt="1" idx="2" type="title"/>
          </p:nvPr>
        </p:nvSpPr>
        <p:spPr>
          <a:xfrm>
            <a:off x="2576191" y="140559"/>
            <a:ext cx="2561400" cy="12162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12000"/>
              <a:buNone/>
              <a:defRPr sz="9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3" name="Google Shape;243;p41"/>
          <p:cNvSpPr txBox="1"/>
          <p:nvPr>
            <p:ph idx="1" type="subTitle"/>
          </p:nvPr>
        </p:nvSpPr>
        <p:spPr>
          <a:xfrm>
            <a:off x="713225" y="4166097"/>
            <a:ext cx="4284300" cy="542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44" name="Google Shape;244;p41"/>
          <p:cNvSpPr/>
          <p:nvPr>
            <p:ph idx="3" type="pic"/>
          </p:nvPr>
        </p:nvSpPr>
        <p:spPr>
          <a:xfrm>
            <a:off x="5459275" y="0"/>
            <a:ext cx="3684600" cy="5168700"/>
          </a:xfrm>
          <a:prstGeom prst="rect">
            <a:avLst/>
          </a:prstGeom>
          <a:noFill/>
          <a:ln>
            <a:noFill/>
          </a:ln>
        </p:spPr>
      </p:sp>
      <p:sp>
        <p:nvSpPr>
          <p:cNvPr id="245" name="Google Shape;245;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_1_1">
    <p:spTree>
      <p:nvGrpSpPr>
        <p:cNvPr id="246" name="Shape 246"/>
        <p:cNvGrpSpPr/>
        <p:nvPr/>
      </p:nvGrpSpPr>
      <p:grpSpPr>
        <a:xfrm>
          <a:off x="0" y="0"/>
          <a:ext cx="0" cy="0"/>
          <a:chOff x="0" y="0"/>
          <a:chExt cx="0" cy="0"/>
        </a:xfrm>
      </p:grpSpPr>
      <p:sp>
        <p:nvSpPr>
          <p:cNvPr id="247" name="Google Shape;247;p42"/>
          <p:cNvSpPr txBox="1"/>
          <p:nvPr>
            <p:ph type="ctrTitle"/>
          </p:nvPr>
        </p:nvSpPr>
        <p:spPr>
          <a:xfrm>
            <a:off x="5137100" y="1271550"/>
            <a:ext cx="3156300" cy="19362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36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48" name="Google Shape;248;p42"/>
          <p:cNvSpPr txBox="1"/>
          <p:nvPr>
            <p:ph idx="1" type="subTitle"/>
          </p:nvPr>
        </p:nvSpPr>
        <p:spPr>
          <a:xfrm>
            <a:off x="5137098" y="3557675"/>
            <a:ext cx="3005400" cy="1355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49" name="Google Shape;249;p42"/>
          <p:cNvSpPr/>
          <p:nvPr>
            <p:ph idx="2" type="pic"/>
          </p:nvPr>
        </p:nvSpPr>
        <p:spPr>
          <a:xfrm>
            <a:off x="1850" y="-8000"/>
            <a:ext cx="4521600" cy="5143500"/>
          </a:xfrm>
          <a:prstGeom prst="rect">
            <a:avLst/>
          </a:prstGeom>
          <a:noFill/>
          <a:ln>
            <a:noFill/>
          </a:ln>
        </p:spPr>
      </p:sp>
      <p:sp>
        <p:nvSpPr>
          <p:cNvPr id="250" name="Google Shape;250;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_1_1_1">
    <p:spTree>
      <p:nvGrpSpPr>
        <p:cNvPr id="251" name="Shape 251"/>
        <p:cNvGrpSpPr/>
        <p:nvPr/>
      </p:nvGrpSpPr>
      <p:grpSpPr>
        <a:xfrm>
          <a:off x="0" y="0"/>
          <a:ext cx="0" cy="0"/>
          <a:chOff x="0" y="0"/>
          <a:chExt cx="0" cy="0"/>
        </a:xfrm>
      </p:grpSpPr>
      <p:sp>
        <p:nvSpPr>
          <p:cNvPr id="252" name="Google Shape;252;p43"/>
          <p:cNvSpPr txBox="1"/>
          <p:nvPr>
            <p:ph type="ctrTitle"/>
          </p:nvPr>
        </p:nvSpPr>
        <p:spPr>
          <a:xfrm>
            <a:off x="722400" y="1582358"/>
            <a:ext cx="3239100" cy="670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53" name="Google Shape;253;p43"/>
          <p:cNvSpPr txBox="1"/>
          <p:nvPr>
            <p:ph idx="1" type="subTitle"/>
          </p:nvPr>
        </p:nvSpPr>
        <p:spPr>
          <a:xfrm>
            <a:off x="722400" y="2413899"/>
            <a:ext cx="2978400" cy="1355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4" name="Google Shape;254;p43"/>
          <p:cNvSpPr/>
          <p:nvPr/>
        </p:nvSpPr>
        <p:spPr>
          <a:xfrm>
            <a:off x="4606150" y="934625"/>
            <a:ext cx="4763700" cy="4763700"/>
          </a:xfrm>
          <a:prstGeom prst="ellipse">
            <a:avLst/>
          </a:prstGeom>
          <a:gradFill>
            <a:gsLst>
              <a:gs pos="0">
                <a:srgbClr val="44D4B4">
                  <a:alpha val="60000"/>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3"/>
          <p:cNvSpPr/>
          <p:nvPr/>
        </p:nvSpPr>
        <p:spPr>
          <a:xfrm flipH="1">
            <a:off x="3345575" y="-369787"/>
            <a:ext cx="3647700" cy="36477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_1_1_2">
    <p:spTree>
      <p:nvGrpSpPr>
        <p:cNvPr id="257" name="Shape 257"/>
        <p:cNvGrpSpPr/>
        <p:nvPr/>
      </p:nvGrpSpPr>
      <p:grpSpPr>
        <a:xfrm>
          <a:off x="0" y="0"/>
          <a:ext cx="0" cy="0"/>
          <a:chOff x="0" y="0"/>
          <a:chExt cx="0" cy="0"/>
        </a:xfrm>
      </p:grpSpPr>
      <p:sp>
        <p:nvSpPr>
          <p:cNvPr id="258" name="Google Shape;258;p44"/>
          <p:cNvSpPr txBox="1"/>
          <p:nvPr>
            <p:ph type="ctrTitle"/>
          </p:nvPr>
        </p:nvSpPr>
        <p:spPr>
          <a:xfrm>
            <a:off x="5441925" y="1582350"/>
            <a:ext cx="2980800" cy="941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59" name="Google Shape;259;p44"/>
          <p:cNvSpPr txBox="1"/>
          <p:nvPr>
            <p:ph idx="1" type="subTitle"/>
          </p:nvPr>
        </p:nvSpPr>
        <p:spPr>
          <a:xfrm>
            <a:off x="5449975" y="2389688"/>
            <a:ext cx="2980800" cy="178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60" name="Google Shape;260;p44"/>
          <p:cNvSpPr/>
          <p:nvPr/>
        </p:nvSpPr>
        <p:spPr>
          <a:xfrm>
            <a:off x="-346800" y="950000"/>
            <a:ext cx="4763700" cy="47637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4"/>
          <p:cNvSpPr/>
          <p:nvPr/>
        </p:nvSpPr>
        <p:spPr>
          <a:xfrm flipH="1">
            <a:off x="-1250150" y="2784725"/>
            <a:ext cx="3647700" cy="3647700"/>
          </a:xfrm>
          <a:prstGeom prst="ellipse">
            <a:avLst/>
          </a:prstGeom>
          <a:gradFill>
            <a:gsLst>
              <a:gs pos="0">
                <a:srgbClr val="93E6D3">
                  <a:alpha val="7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3">
    <p:spTree>
      <p:nvGrpSpPr>
        <p:cNvPr id="263" name="Shape 263"/>
        <p:cNvGrpSpPr/>
        <p:nvPr/>
      </p:nvGrpSpPr>
      <p:grpSpPr>
        <a:xfrm>
          <a:off x="0" y="0"/>
          <a:ext cx="0" cy="0"/>
          <a:chOff x="0" y="0"/>
          <a:chExt cx="0" cy="0"/>
        </a:xfrm>
      </p:grpSpPr>
      <p:sp>
        <p:nvSpPr>
          <p:cNvPr id="264" name="Google Shape;264;p45"/>
          <p:cNvSpPr txBox="1"/>
          <p:nvPr>
            <p:ph type="title"/>
          </p:nvPr>
        </p:nvSpPr>
        <p:spPr>
          <a:xfrm>
            <a:off x="713225" y="431171"/>
            <a:ext cx="3590400" cy="1379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3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5" name="Google Shape;265;p45"/>
          <p:cNvSpPr txBox="1"/>
          <p:nvPr>
            <p:ph idx="1" type="body"/>
          </p:nvPr>
        </p:nvSpPr>
        <p:spPr>
          <a:xfrm>
            <a:off x="716625" y="1758989"/>
            <a:ext cx="3499200" cy="27030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chemeClr val="lt1"/>
              </a:buClr>
              <a:buSzPts val="800"/>
              <a:buFont typeface="Open Sans"/>
              <a:buChar char="●"/>
              <a:defRPr sz="1400"/>
            </a:lvl1pPr>
            <a:lvl2pPr indent="-279400" lvl="1" marL="914400" rtl="0">
              <a:spcBef>
                <a:spcPts val="0"/>
              </a:spcBef>
              <a:spcAft>
                <a:spcPts val="0"/>
              </a:spcAft>
              <a:buClr>
                <a:srgbClr val="999999"/>
              </a:buClr>
              <a:buSzPts val="800"/>
              <a:buFont typeface="Open Sans"/>
              <a:buChar char="○"/>
              <a:defRPr/>
            </a:lvl2pPr>
            <a:lvl3pPr indent="-279400" lvl="2" marL="1371600" rtl="0">
              <a:spcBef>
                <a:spcPts val="0"/>
              </a:spcBef>
              <a:spcAft>
                <a:spcPts val="0"/>
              </a:spcAft>
              <a:buClr>
                <a:srgbClr val="999999"/>
              </a:buClr>
              <a:buSzPts val="800"/>
              <a:buFont typeface="Open Sans"/>
              <a:buChar char="■"/>
              <a:defRPr/>
            </a:lvl3pPr>
            <a:lvl4pPr indent="-279400" lvl="3" marL="1828800" rtl="0">
              <a:spcBef>
                <a:spcPts val="0"/>
              </a:spcBef>
              <a:spcAft>
                <a:spcPts val="0"/>
              </a:spcAft>
              <a:buClr>
                <a:srgbClr val="999999"/>
              </a:buClr>
              <a:buSzPts val="800"/>
              <a:buFont typeface="Open Sans"/>
              <a:buChar char="●"/>
              <a:defRPr/>
            </a:lvl4pPr>
            <a:lvl5pPr indent="-304800" lvl="4" marL="2286000" rtl="0">
              <a:spcBef>
                <a:spcPts val="0"/>
              </a:spcBef>
              <a:spcAft>
                <a:spcPts val="0"/>
              </a:spcAft>
              <a:buClr>
                <a:srgbClr val="999999"/>
              </a:buClr>
              <a:buSzPts val="1200"/>
              <a:buFont typeface="Open Sans"/>
              <a:buChar char="○"/>
              <a:defRPr/>
            </a:lvl5pPr>
            <a:lvl6pPr indent="-304800" lvl="5" marL="2743200" rtl="0">
              <a:spcBef>
                <a:spcPts val="0"/>
              </a:spcBef>
              <a:spcAft>
                <a:spcPts val="0"/>
              </a:spcAft>
              <a:buClr>
                <a:srgbClr val="999999"/>
              </a:buClr>
              <a:buSzPts val="1200"/>
              <a:buFont typeface="Open Sans"/>
              <a:buChar char="■"/>
              <a:defRPr/>
            </a:lvl6pPr>
            <a:lvl7pPr indent="-273050" lvl="6" marL="3200400" rtl="0">
              <a:spcBef>
                <a:spcPts val="0"/>
              </a:spcBef>
              <a:spcAft>
                <a:spcPts val="0"/>
              </a:spcAft>
              <a:buClr>
                <a:srgbClr val="999999"/>
              </a:buClr>
              <a:buSzPts val="700"/>
              <a:buFont typeface="Open Sans"/>
              <a:buChar char="●"/>
              <a:defRPr/>
            </a:lvl7pPr>
            <a:lvl8pPr indent="-273050" lvl="7" marL="3657600" rtl="0">
              <a:spcBef>
                <a:spcPts val="0"/>
              </a:spcBef>
              <a:spcAft>
                <a:spcPts val="0"/>
              </a:spcAft>
              <a:buClr>
                <a:srgbClr val="999999"/>
              </a:buClr>
              <a:buSzPts val="700"/>
              <a:buFont typeface="Open Sans"/>
              <a:buChar char="○"/>
              <a:defRPr/>
            </a:lvl8pPr>
            <a:lvl9pPr indent="-266700" lvl="8" marL="4114800" rtl="0">
              <a:spcBef>
                <a:spcPts val="0"/>
              </a:spcBef>
              <a:spcAft>
                <a:spcPts val="0"/>
              </a:spcAft>
              <a:buClr>
                <a:srgbClr val="999999"/>
              </a:buClr>
              <a:buSzPts val="600"/>
              <a:buFont typeface="Open Sans"/>
              <a:buChar char="■"/>
              <a:defRPr/>
            </a:lvl9pPr>
          </a:lstStyle>
          <a:p/>
        </p:txBody>
      </p:sp>
      <p:sp>
        <p:nvSpPr>
          <p:cNvPr id="266" name="Google Shape;266;p45"/>
          <p:cNvSpPr/>
          <p:nvPr/>
        </p:nvSpPr>
        <p:spPr>
          <a:xfrm>
            <a:off x="6945450" y="-1142362"/>
            <a:ext cx="3685500" cy="36855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5"/>
          <p:cNvSpPr/>
          <p:nvPr/>
        </p:nvSpPr>
        <p:spPr>
          <a:xfrm>
            <a:off x="495575" y="2471700"/>
            <a:ext cx="4131300" cy="41313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5"/>
          <p:cNvSpPr/>
          <p:nvPr>
            <p:ph idx="2" type="pic"/>
          </p:nvPr>
        </p:nvSpPr>
        <p:spPr>
          <a:xfrm>
            <a:off x="5511600" y="0"/>
            <a:ext cx="3632400" cy="5143500"/>
          </a:xfrm>
          <a:prstGeom prst="rect">
            <a:avLst/>
          </a:prstGeom>
          <a:noFill/>
          <a:ln>
            <a:noFill/>
          </a:ln>
        </p:spPr>
      </p:sp>
      <p:sp>
        <p:nvSpPr>
          <p:cNvPr id="269" name="Google Shape;26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ONE_COLUMN_TEXT_3_1">
    <p:spTree>
      <p:nvGrpSpPr>
        <p:cNvPr id="270" name="Shape 270"/>
        <p:cNvGrpSpPr/>
        <p:nvPr/>
      </p:nvGrpSpPr>
      <p:grpSpPr>
        <a:xfrm>
          <a:off x="0" y="0"/>
          <a:ext cx="0" cy="0"/>
          <a:chOff x="0" y="0"/>
          <a:chExt cx="0" cy="0"/>
        </a:xfrm>
      </p:grpSpPr>
      <p:sp>
        <p:nvSpPr>
          <p:cNvPr id="271" name="Google Shape;271;p46"/>
          <p:cNvSpPr txBox="1"/>
          <p:nvPr>
            <p:ph type="title"/>
          </p:nvPr>
        </p:nvSpPr>
        <p:spPr>
          <a:xfrm>
            <a:off x="714850" y="339811"/>
            <a:ext cx="7714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72" name="Google Shape;272;p46"/>
          <p:cNvSpPr txBox="1"/>
          <p:nvPr>
            <p:ph idx="1" type="subTitle"/>
          </p:nvPr>
        </p:nvSpPr>
        <p:spPr>
          <a:xfrm>
            <a:off x="714850" y="2026031"/>
            <a:ext cx="3869400" cy="252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Char char="●"/>
              <a:defRPr sz="1200">
                <a:solidFill>
                  <a:schemeClr val="hlink"/>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273" name="Google Shape;273;p46"/>
          <p:cNvSpPr txBox="1"/>
          <p:nvPr>
            <p:ph idx="2" type="subTitle"/>
          </p:nvPr>
        </p:nvSpPr>
        <p:spPr>
          <a:xfrm>
            <a:off x="714850" y="1481820"/>
            <a:ext cx="3869400" cy="42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Font typeface="Bebas Neue"/>
              <a:buNone/>
              <a:defRPr b="1" sz="2200">
                <a:solidFill>
                  <a:schemeClr val="dk1"/>
                </a:solidFill>
                <a:latin typeface="Inconsolata"/>
                <a:ea typeface="Inconsolata"/>
                <a:cs typeface="Inconsolata"/>
                <a:sym typeface="Inconsolat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274" name="Google Shape;274;p46"/>
          <p:cNvSpPr txBox="1"/>
          <p:nvPr>
            <p:ph idx="3" type="subTitle"/>
          </p:nvPr>
        </p:nvSpPr>
        <p:spPr>
          <a:xfrm>
            <a:off x="714825" y="1044100"/>
            <a:ext cx="7714200" cy="42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sz="14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275" name="Google Shape;275;p46"/>
          <p:cNvSpPr/>
          <p:nvPr/>
        </p:nvSpPr>
        <p:spPr>
          <a:xfrm>
            <a:off x="7170050" y="1976500"/>
            <a:ext cx="3647700" cy="3647700"/>
          </a:xfrm>
          <a:prstGeom prst="ellipse">
            <a:avLst/>
          </a:prstGeom>
          <a:gradFill>
            <a:gsLst>
              <a:gs pos="0">
                <a:srgbClr val="44D4B4">
                  <a:alpha val="60000"/>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6"/>
          <p:cNvSpPr/>
          <p:nvPr/>
        </p:nvSpPr>
        <p:spPr>
          <a:xfrm>
            <a:off x="7347650" y="-809450"/>
            <a:ext cx="2697900" cy="26979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5_1_2_1_1_1">
    <p:spTree>
      <p:nvGrpSpPr>
        <p:cNvPr id="278" name="Shape 278"/>
        <p:cNvGrpSpPr/>
        <p:nvPr/>
      </p:nvGrpSpPr>
      <p:grpSpPr>
        <a:xfrm>
          <a:off x="0" y="0"/>
          <a:ext cx="0" cy="0"/>
          <a:chOff x="0" y="0"/>
          <a:chExt cx="0" cy="0"/>
        </a:xfrm>
      </p:grpSpPr>
      <p:sp>
        <p:nvSpPr>
          <p:cNvPr id="279" name="Google Shape;279;p47"/>
          <p:cNvSpPr/>
          <p:nvPr/>
        </p:nvSpPr>
        <p:spPr>
          <a:xfrm>
            <a:off x="7238400" y="3008750"/>
            <a:ext cx="3545700" cy="35457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7"/>
          <p:cNvSpPr txBox="1"/>
          <p:nvPr>
            <p:ph type="ctrTitle"/>
          </p:nvPr>
        </p:nvSpPr>
        <p:spPr>
          <a:xfrm>
            <a:off x="722400" y="343387"/>
            <a:ext cx="7699200" cy="6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81" name="Google Shape;281;p47"/>
          <p:cNvSpPr txBox="1"/>
          <p:nvPr>
            <p:ph idx="1" type="subTitle"/>
          </p:nvPr>
        </p:nvSpPr>
        <p:spPr>
          <a:xfrm>
            <a:off x="1959413" y="3592775"/>
            <a:ext cx="2082900" cy="95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82" name="Google Shape;282;p47"/>
          <p:cNvSpPr txBox="1"/>
          <p:nvPr>
            <p:ph idx="2" type="subTitle"/>
          </p:nvPr>
        </p:nvSpPr>
        <p:spPr>
          <a:xfrm>
            <a:off x="5101675" y="3592774"/>
            <a:ext cx="2082900" cy="95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83" name="Google Shape;283;p47"/>
          <p:cNvSpPr txBox="1"/>
          <p:nvPr>
            <p:ph idx="3" type="ctrTitle"/>
          </p:nvPr>
        </p:nvSpPr>
        <p:spPr>
          <a:xfrm>
            <a:off x="1959413" y="3171358"/>
            <a:ext cx="2082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Medium"/>
              <a:buNone/>
              <a:defRPr sz="23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84" name="Google Shape;284;p47"/>
          <p:cNvSpPr txBox="1"/>
          <p:nvPr>
            <p:ph idx="4" type="ctrTitle"/>
          </p:nvPr>
        </p:nvSpPr>
        <p:spPr>
          <a:xfrm>
            <a:off x="5101694" y="3171358"/>
            <a:ext cx="2082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Medium"/>
              <a:buNone/>
              <a:defRPr sz="23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85" name="Google Shape;285;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5_1">
    <p:spTree>
      <p:nvGrpSpPr>
        <p:cNvPr id="286" name="Shape 286"/>
        <p:cNvGrpSpPr/>
        <p:nvPr/>
      </p:nvGrpSpPr>
      <p:grpSpPr>
        <a:xfrm>
          <a:off x="0" y="0"/>
          <a:ext cx="0" cy="0"/>
          <a:chOff x="0" y="0"/>
          <a:chExt cx="0" cy="0"/>
        </a:xfrm>
      </p:grpSpPr>
      <p:sp>
        <p:nvSpPr>
          <p:cNvPr id="287" name="Google Shape;287;p48"/>
          <p:cNvSpPr txBox="1"/>
          <p:nvPr>
            <p:ph type="ctrTitle"/>
          </p:nvPr>
        </p:nvSpPr>
        <p:spPr>
          <a:xfrm>
            <a:off x="722400" y="289793"/>
            <a:ext cx="76992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88" name="Google Shape;288;p48"/>
          <p:cNvSpPr txBox="1"/>
          <p:nvPr>
            <p:ph idx="1" type="subTitle"/>
          </p:nvPr>
        </p:nvSpPr>
        <p:spPr>
          <a:xfrm>
            <a:off x="714675" y="3890388"/>
            <a:ext cx="2313000" cy="8004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89" name="Google Shape;289;p48"/>
          <p:cNvSpPr txBox="1"/>
          <p:nvPr>
            <p:ph idx="2" type="subTitle"/>
          </p:nvPr>
        </p:nvSpPr>
        <p:spPr>
          <a:xfrm>
            <a:off x="3409511" y="3890388"/>
            <a:ext cx="2316900" cy="8004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90" name="Google Shape;290;p48"/>
          <p:cNvSpPr txBox="1"/>
          <p:nvPr>
            <p:ph idx="3" type="ctrTitle"/>
          </p:nvPr>
        </p:nvSpPr>
        <p:spPr>
          <a:xfrm>
            <a:off x="712775" y="3527891"/>
            <a:ext cx="2316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Medium"/>
              <a:buNone/>
              <a:defRPr sz="23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91" name="Google Shape;291;p48"/>
          <p:cNvSpPr txBox="1"/>
          <p:nvPr>
            <p:ph idx="4" type="ctrTitle"/>
          </p:nvPr>
        </p:nvSpPr>
        <p:spPr>
          <a:xfrm>
            <a:off x="3409489" y="3527891"/>
            <a:ext cx="23208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Medium"/>
              <a:buNone/>
              <a:defRPr sz="23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92" name="Google Shape;292;p48"/>
          <p:cNvSpPr txBox="1"/>
          <p:nvPr>
            <p:ph idx="5" type="subTitle"/>
          </p:nvPr>
        </p:nvSpPr>
        <p:spPr>
          <a:xfrm>
            <a:off x="6110103" y="3890388"/>
            <a:ext cx="2316900" cy="8004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93" name="Google Shape;293;p48"/>
          <p:cNvSpPr txBox="1"/>
          <p:nvPr>
            <p:ph idx="6" type="ctrTitle"/>
          </p:nvPr>
        </p:nvSpPr>
        <p:spPr>
          <a:xfrm>
            <a:off x="6110084" y="3527891"/>
            <a:ext cx="23208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Medium"/>
              <a:buNone/>
              <a:defRPr sz="23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94" name="Google Shape;294;p48"/>
          <p:cNvSpPr/>
          <p:nvPr/>
        </p:nvSpPr>
        <p:spPr>
          <a:xfrm>
            <a:off x="6569575" y="832475"/>
            <a:ext cx="2697900" cy="26979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8"/>
          <p:cNvSpPr/>
          <p:nvPr/>
        </p:nvSpPr>
        <p:spPr>
          <a:xfrm>
            <a:off x="7466825" y="-874900"/>
            <a:ext cx="3647700" cy="3647700"/>
          </a:xfrm>
          <a:prstGeom prst="ellipse">
            <a:avLst/>
          </a:prstGeom>
          <a:gradFill>
            <a:gsLst>
              <a:gs pos="0">
                <a:schemeClr val="dk2"/>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TITLE_AND_TWO_COLUMNS_1_4_1">
    <p:spTree>
      <p:nvGrpSpPr>
        <p:cNvPr id="297" name="Shape 297"/>
        <p:cNvGrpSpPr/>
        <p:nvPr/>
      </p:nvGrpSpPr>
      <p:grpSpPr>
        <a:xfrm>
          <a:off x="0" y="0"/>
          <a:ext cx="0" cy="0"/>
          <a:chOff x="0" y="0"/>
          <a:chExt cx="0" cy="0"/>
        </a:xfrm>
      </p:grpSpPr>
      <p:sp>
        <p:nvSpPr>
          <p:cNvPr id="298" name="Google Shape;298;p49"/>
          <p:cNvSpPr txBox="1"/>
          <p:nvPr>
            <p:ph type="title"/>
          </p:nvPr>
        </p:nvSpPr>
        <p:spPr>
          <a:xfrm>
            <a:off x="714850" y="342305"/>
            <a:ext cx="771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99" name="Google Shape;299;p49"/>
          <p:cNvSpPr txBox="1"/>
          <p:nvPr>
            <p:ph idx="1" type="subTitle"/>
          </p:nvPr>
        </p:nvSpPr>
        <p:spPr>
          <a:xfrm>
            <a:off x="1593525" y="3621175"/>
            <a:ext cx="1828800" cy="987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00" name="Google Shape;300;p49"/>
          <p:cNvSpPr txBox="1"/>
          <p:nvPr>
            <p:ph idx="2" type="subTitle"/>
          </p:nvPr>
        </p:nvSpPr>
        <p:spPr>
          <a:xfrm>
            <a:off x="1593537" y="2073717"/>
            <a:ext cx="1828800" cy="987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01" name="Google Shape;301;p49"/>
          <p:cNvSpPr txBox="1"/>
          <p:nvPr>
            <p:ph idx="3" type="subTitle"/>
          </p:nvPr>
        </p:nvSpPr>
        <p:spPr>
          <a:xfrm>
            <a:off x="4741445" y="3621279"/>
            <a:ext cx="1828800" cy="987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02" name="Google Shape;302;p49"/>
          <p:cNvSpPr txBox="1"/>
          <p:nvPr>
            <p:ph idx="4" type="subTitle"/>
          </p:nvPr>
        </p:nvSpPr>
        <p:spPr>
          <a:xfrm>
            <a:off x="1593517" y="3119653"/>
            <a:ext cx="182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b="1" sz="2300">
                <a:solidFill>
                  <a:schemeClr val="dk1"/>
                </a:solidFill>
                <a:latin typeface="Inconsolata"/>
                <a:ea typeface="Inconsolata"/>
                <a:cs typeface="Inconsolata"/>
                <a:sym typeface="Inconsolat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03" name="Google Shape;303;p49"/>
          <p:cNvSpPr txBox="1"/>
          <p:nvPr>
            <p:ph idx="5" type="subTitle"/>
          </p:nvPr>
        </p:nvSpPr>
        <p:spPr>
          <a:xfrm>
            <a:off x="1593533" y="1572190"/>
            <a:ext cx="182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b="1" sz="2300">
                <a:solidFill>
                  <a:schemeClr val="dk1"/>
                </a:solidFill>
                <a:latin typeface="Inconsolata"/>
                <a:ea typeface="Inconsolata"/>
                <a:cs typeface="Inconsolata"/>
                <a:sym typeface="Inconsolat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04" name="Google Shape;304;p49"/>
          <p:cNvSpPr txBox="1"/>
          <p:nvPr>
            <p:ph idx="6" type="subTitle"/>
          </p:nvPr>
        </p:nvSpPr>
        <p:spPr>
          <a:xfrm>
            <a:off x="4741445" y="3119753"/>
            <a:ext cx="182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b="1" sz="2300">
                <a:solidFill>
                  <a:schemeClr val="dk1"/>
                </a:solidFill>
                <a:latin typeface="Inconsolata"/>
                <a:ea typeface="Inconsolata"/>
                <a:cs typeface="Inconsolata"/>
                <a:sym typeface="Inconsolat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05" name="Google Shape;305;p49"/>
          <p:cNvSpPr txBox="1"/>
          <p:nvPr>
            <p:ph idx="7" type="subTitle"/>
          </p:nvPr>
        </p:nvSpPr>
        <p:spPr>
          <a:xfrm>
            <a:off x="4741454" y="2073717"/>
            <a:ext cx="1828800" cy="987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06" name="Google Shape;306;p49"/>
          <p:cNvSpPr txBox="1"/>
          <p:nvPr>
            <p:ph idx="8" type="subTitle"/>
          </p:nvPr>
        </p:nvSpPr>
        <p:spPr>
          <a:xfrm>
            <a:off x="4741458" y="1572290"/>
            <a:ext cx="182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b="1" sz="2300">
                <a:solidFill>
                  <a:schemeClr val="dk1"/>
                </a:solidFill>
                <a:latin typeface="Inconsolata"/>
                <a:ea typeface="Inconsolata"/>
                <a:cs typeface="Inconsolata"/>
                <a:sym typeface="Inconsolat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07" name="Google Shape;307;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AND_TWO_COLUMNS_1_4_1_3">
    <p:spTree>
      <p:nvGrpSpPr>
        <p:cNvPr id="308" name="Shape 308"/>
        <p:cNvGrpSpPr/>
        <p:nvPr/>
      </p:nvGrpSpPr>
      <p:grpSpPr>
        <a:xfrm>
          <a:off x="0" y="0"/>
          <a:ext cx="0" cy="0"/>
          <a:chOff x="0" y="0"/>
          <a:chExt cx="0" cy="0"/>
        </a:xfrm>
      </p:grpSpPr>
      <p:sp>
        <p:nvSpPr>
          <p:cNvPr id="309" name="Google Shape;309;p50"/>
          <p:cNvSpPr/>
          <p:nvPr/>
        </p:nvSpPr>
        <p:spPr>
          <a:xfrm>
            <a:off x="5375825" y="-1776250"/>
            <a:ext cx="4763700" cy="47637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0"/>
          <p:cNvSpPr txBox="1"/>
          <p:nvPr>
            <p:ph type="title"/>
          </p:nvPr>
        </p:nvSpPr>
        <p:spPr>
          <a:xfrm>
            <a:off x="714850" y="342305"/>
            <a:ext cx="771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11" name="Google Shape;311;p50"/>
          <p:cNvSpPr txBox="1"/>
          <p:nvPr>
            <p:ph idx="1" type="subTitle"/>
          </p:nvPr>
        </p:nvSpPr>
        <p:spPr>
          <a:xfrm>
            <a:off x="714850" y="2101002"/>
            <a:ext cx="1828800" cy="987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12" name="Google Shape;312;p50"/>
          <p:cNvSpPr txBox="1"/>
          <p:nvPr>
            <p:ph idx="2" type="subTitle"/>
          </p:nvPr>
        </p:nvSpPr>
        <p:spPr>
          <a:xfrm>
            <a:off x="2670437" y="2100994"/>
            <a:ext cx="1828800" cy="987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13" name="Google Shape;313;p50"/>
          <p:cNvSpPr txBox="1"/>
          <p:nvPr>
            <p:ph idx="3" type="subTitle"/>
          </p:nvPr>
        </p:nvSpPr>
        <p:spPr>
          <a:xfrm>
            <a:off x="4626020" y="3602953"/>
            <a:ext cx="1828800" cy="987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14" name="Google Shape;314;p50"/>
          <p:cNvSpPr txBox="1"/>
          <p:nvPr>
            <p:ph idx="4" type="subTitle"/>
          </p:nvPr>
        </p:nvSpPr>
        <p:spPr>
          <a:xfrm>
            <a:off x="714842" y="1434462"/>
            <a:ext cx="182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b="1" sz="2300">
                <a:solidFill>
                  <a:schemeClr val="dk1"/>
                </a:solidFill>
                <a:latin typeface="Inconsolata"/>
                <a:ea typeface="Inconsolata"/>
                <a:cs typeface="Inconsolata"/>
                <a:sym typeface="Inconsolat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15" name="Google Shape;315;p50"/>
          <p:cNvSpPr txBox="1"/>
          <p:nvPr>
            <p:ph idx="5" type="subTitle"/>
          </p:nvPr>
        </p:nvSpPr>
        <p:spPr>
          <a:xfrm>
            <a:off x="2670437" y="1434450"/>
            <a:ext cx="182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b="1" sz="2300">
                <a:solidFill>
                  <a:schemeClr val="dk1"/>
                </a:solidFill>
                <a:latin typeface="Inconsolata"/>
                <a:ea typeface="Inconsolata"/>
                <a:cs typeface="Inconsolata"/>
                <a:sym typeface="Inconsolat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16" name="Google Shape;316;p50"/>
          <p:cNvSpPr txBox="1"/>
          <p:nvPr>
            <p:ph idx="6" type="subTitle"/>
          </p:nvPr>
        </p:nvSpPr>
        <p:spPr>
          <a:xfrm>
            <a:off x="4626020" y="2949665"/>
            <a:ext cx="182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b="1" sz="2300">
                <a:solidFill>
                  <a:schemeClr val="dk1"/>
                </a:solidFill>
                <a:latin typeface="Inconsolata"/>
                <a:ea typeface="Inconsolata"/>
                <a:cs typeface="Inconsolata"/>
                <a:sym typeface="Inconsolat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17" name="Google Shape;317;p50"/>
          <p:cNvSpPr txBox="1"/>
          <p:nvPr>
            <p:ph idx="7" type="subTitle"/>
          </p:nvPr>
        </p:nvSpPr>
        <p:spPr>
          <a:xfrm>
            <a:off x="6600254" y="3602940"/>
            <a:ext cx="1828800" cy="987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18" name="Google Shape;318;p50"/>
          <p:cNvSpPr txBox="1"/>
          <p:nvPr>
            <p:ph idx="8" type="subTitle"/>
          </p:nvPr>
        </p:nvSpPr>
        <p:spPr>
          <a:xfrm>
            <a:off x="6600258" y="2949652"/>
            <a:ext cx="182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b="1" sz="2300">
                <a:solidFill>
                  <a:schemeClr val="dk1"/>
                </a:solidFill>
                <a:latin typeface="Inconsolata"/>
                <a:ea typeface="Inconsolata"/>
                <a:cs typeface="Inconsolata"/>
                <a:sym typeface="Inconsolat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19" name="Google Shape;319;p50"/>
          <p:cNvSpPr/>
          <p:nvPr/>
        </p:nvSpPr>
        <p:spPr>
          <a:xfrm>
            <a:off x="-678700" y="3328900"/>
            <a:ext cx="3647700" cy="3647700"/>
          </a:xfrm>
          <a:prstGeom prst="ellipse">
            <a:avLst/>
          </a:prstGeom>
          <a:gradFill>
            <a:gsLst>
              <a:gs pos="0">
                <a:srgbClr val="44D4B4">
                  <a:alpha val="60000"/>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p:nvPr/>
        </p:nvSpPr>
        <p:spPr>
          <a:xfrm flipH="1">
            <a:off x="6309850" y="-1654300"/>
            <a:ext cx="4312500" cy="4312500"/>
          </a:xfrm>
          <a:prstGeom prst="ellipse">
            <a:avLst/>
          </a:prstGeom>
          <a:gradFill>
            <a:gsLst>
              <a:gs pos="0">
                <a:srgbClr val="44D4B4">
                  <a:alpha val="60000"/>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txBox="1"/>
          <p:nvPr>
            <p:ph type="ctrTitle"/>
          </p:nvPr>
        </p:nvSpPr>
        <p:spPr>
          <a:xfrm>
            <a:off x="708613" y="341525"/>
            <a:ext cx="7726800" cy="94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1" name="Google Shape;41;p6"/>
          <p:cNvSpPr/>
          <p:nvPr/>
        </p:nvSpPr>
        <p:spPr>
          <a:xfrm flipH="1">
            <a:off x="-2165100" y="3684200"/>
            <a:ext cx="3647700" cy="36477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TITLE_AND_TWO_COLUMNS_1_4_1_1">
    <p:spTree>
      <p:nvGrpSpPr>
        <p:cNvPr id="321" name="Shape 321"/>
        <p:cNvGrpSpPr/>
        <p:nvPr/>
      </p:nvGrpSpPr>
      <p:grpSpPr>
        <a:xfrm>
          <a:off x="0" y="0"/>
          <a:ext cx="0" cy="0"/>
          <a:chOff x="0" y="0"/>
          <a:chExt cx="0" cy="0"/>
        </a:xfrm>
      </p:grpSpPr>
      <p:sp>
        <p:nvSpPr>
          <p:cNvPr id="322" name="Google Shape;322;p51"/>
          <p:cNvSpPr/>
          <p:nvPr/>
        </p:nvSpPr>
        <p:spPr>
          <a:xfrm>
            <a:off x="-2292301" y="-1615701"/>
            <a:ext cx="4310400" cy="43104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ca"/>
              <a:t> </a:t>
            </a:r>
            <a:endParaRPr/>
          </a:p>
        </p:txBody>
      </p:sp>
      <p:sp>
        <p:nvSpPr>
          <p:cNvPr id="323" name="Google Shape;323;p51"/>
          <p:cNvSpPr/>
          <p:nvPr/>
        </p:nvSpPr>
        <p:spPr>
          <a:xfrm>
            <a:off x="7956599" y="2021349"/>
            <a:ext cx="4310400" cy="43104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ca"/>
              <a:t> </a:t>
            </a:r>
            <a:endParaRPr/>
          </a:p>
        </p:txBody>
      </p:sp>
      <p:sp>
        <p:nvSpPr>
          <p:cNvPr id="324" name="Google Shape;324;p51"/>
          <p:cNvSpPr txBox="1"/>
          <p:nvPr>
            <p:ph type="title"/>
          </p:nvPr>
        </p:nvSpPr>
        <p:spPr>
          <a:xfrm>
            <a:off x="709904" y="338372"/>
            <a:ext cx="771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25" name="Google Shape;325;p51"/>
          <p:cNvSpPr txBox="1"/>
          <p:nvPr>
            <p:ph idx="1" type="subTitle"/>
          </p:nvPr>
        </p:nvSpPr>
        <p:spPr>
          <a:xfrm>
            <a:off x="717300" y="1880394"/>
            <a:ext cx="2286000" cy="58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26" name="Google Shape;326;p51"/>
          <p:cNvSpPr txBox="1"/>
          <p:nvPr>
            <p:ph idx="2" type="subTitle"/>
          </p:nvPr>
        </p:nvSpPr>
        <p:spPr>
          <a:xfrm>
            <a:off x="719256" y="1408180"/>
            <a:ext cx="2282400" cy="4020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a:spcBef>
                <a:spcPts val="0"/>
              </a:spcBef>
              <a:spcAft>
                <a:spcPts val="0"/>
              </a:spcAft>
              <a:buSzPts val="2400"/>
              <a:buFont typeface="Inconsolata"/>
              <a:buNone/>
              <a:defRPr b="1" sz="2400">
                <a:latin typeface="Inconsolata"/>
                <a:ea typeface="Inconsolata"/>
                <a:cs typeface="Inconsolata"/>
                <a:sym typeface="Inconsolata"/>
              </a:defRPr>
            </a:lvl2pPr>
            <a:lvl3pPr lvl="2">
              <a:spcBef>
                <a:spcPts val="0"/>
              </a:spcBef>
              <a:spcAft>
                <a:spcPts val="0"/>
              </a:spcAft>
              <a:buSzPts val="2400"/>
              <a:buFont typeface="Inconsolata"/>
              <a:buNone/>
              <a:defRPr b="1" sz="2400">
                <a:latin typeface="Inconsolata"/>
                <a:ea typeface="Inconsolata"/>
                <a:cs typeface="Inconsolata"/>
                <a:sym typeface="Inconsolata"/>
              </a:defRPr>
            </a:lvl3pPr>
            <a:lvl4pPr lvl="3">
              <a:spcBef>
                <a:spcPts val="0"/>
              </a:spcBef>
              <a:spcAft>
                <a:spcPts val="0"/>
              </a:spcAft>
              <a:buSzPts val="2400"/>
              <a:buFont typeface="Inconsolata"/>
              <a:buNone/>
              <a:defRPr b="1" sz="2400">
                <a:latin typeface="Inconsolata"/>
                <a:ea typeface="Inconsolata"/>
                <a:cs typeface="Inconsolata"/>
                <a:sym typeface="Inconsolata"/>
              </a:defRPr>
            </a:lvl4pPr>
            <a:lvl5pPr lvl="4">
              <a:spcBef>
                <a:spcPts val="0"/>
              </a:spcBef>
              <a:spcAft>
                <a:spcPts val="0"/>
              </a:spcAft>
              <a:buSzPts val="2400"/>
              <a:buFont typeface="Inconsolata"/>
              <a:buNone/>
              <a:defRPr b="1" sz="2400">
                <a:latin typeface="Inconsolata"/>
                <a:ea typeface="Inconsolata"/>
                <a:cs typeface="Inconsolata"/>
                <a:sym typeface="Inconsolata"/>
              </a:defRPr>
            </a:lvl5pPr>
            <a:lvl6pPr lvl="5">
              <a:spcBef>
                <a:spcPts val="0"/>
              </a:spcBef>
              <a:spcAft>
                <a:spcPts val="0"/>
              </a:spcAft>
              <a:buSzPts val="2400"/>
              <a:buFont typeface="Inconsolata"/>
              <a:buNone/>
              <a:defRPr b="1" sz="2400">
                <a:latin typeface="Inconsolata"/>
                <a:ea typeface="Inconsolata"/>
                <a:cs typeface="Inconsolata"/>
                <a:sym typeface="Inconsolata"/>
              </a:defRPr>
            </a:lvl6pPr>
            <a:lvl7pPr lvl="6">
              <a:spcBef>
                <a:spcPts val="0"/>
              </a:spcBef>
              <a:spcAft>
                <a:spcPts val="0"/>
              </a:spcAft>
              <a:buSzPts val="2400"/>
              <a:buFont typeface="Inconsolata"/>
              <a:buNone/>
              <a:defRPr b="1" sz="2400">
                <a:latin typeface="Inconsolata"/>
                <a:ea typeface="Inconsolata"/>
                <a:cs typeface="Inconsolata"/>
                <a:sym typeface="Inconsolata"/>
              </a:defRPr>
            </a:lvl7pPr>
            <a:lvl8pPr lvl="7">
              <a:spcBef>
                <a:spcPts val="0"/>
              </a:spcBef>
              <a:spcAft>
                <a:spcPts val="0"/>
              </a:spcAft>
              <a:buSzPts val="2400"/>
              <a:buFont typeface="Inconsolata"/>
              <a:buNone/>
              <a:defRPr b="1" sz="2400">
                <a:latin typeface="Inconsolata"/>
                <a:ea typeface="Inconsolata"/>
                <a:cs typeface="Inconsolata"/>
                <a:sym typeface="Inconsolata"/>
              </a:defRPr>
            </a:lvl8pPr>
            <a:lvl9pPr lvl="8">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27" name="Google Shape;327;p51"/>
          <p:cNvSpPr txBox="1"/>
          <p:nvPr>
            <p:ph idx="3" type="subTitle"/>
          </p:nvPr>
        </p:nvSpPr>
        <p:spPr>
          <a:xfrm>
            <a:off x="724000" y="2996768"/>
            <a:ext cx="2286000" cy="58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28" name="Google Shape;328;p51"/>
          <p:cNvSpPr txBox="1"/>
          <p:nvPr>
            <p:ph idx="4" type="subTitle"/>
          </p:nvPr>
        </p:nvSpPr>
        <p:spPr>
          <a:xfrm>
            <a:off x="725956" y="2524372"/>
            <a:ext cx="22824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Inconsolata"/>
              <a:buNone/>
              <a:defRPr b="1" sz="2400">
                <a:latin typeface="Inconsolata"/>
                <a:ea typeface="Inconsolata"/>
                <a:cs typeface="Inconsolata"/>
                <a:sym typeface="Inconsolata"/>
              </a:defRPr>
            </a:lvl2pPr>
            <a:lvl3pPr lvl="2" rtl="0">
              <a:spcBef>
                <a:spcPts val="0"/>
              </a:spcBef>
              <a:spcAft>
                <a:spcPts val="0"/>
              </a:spcAft>
              <a:buSzPts val="2400"/>
              <a:buFont typeface="Inconsolata"/>
              <a:buNone/>
              <a:defRPr b="1" sz="2400">
                <a:latin typeface="Inconsolata"/>
                <a:ea typeface="Inconsolata"/>
                <a:cs typeface="Inconsolata"/>
                <a:sym typeface="Inconsolata"/>
              </a:defRPr>
            </a:lvl3pPr>
            <a:lvl4pPr lvl="3" rtl="0">
              <a:spcBef>
                <a:spcPts val="0"/>
              </a:spcBef>
              <a:spcAft>
                <a:spcPts val="0"/>
              </a:spcAft>
              <a:buSzPts val="2400"/>
              <a:buFont typeface="Inconsolata"/>
              <a:buNone/>
              <a:defRPr b="1" sz="2400">
                <a:latin typeface="Inconsolata"/>
                <a:ea typeface="Inconsolata"/>
                <a:cs typeface="Inconsolata"/>
                <a:sym typeface="Inconsolata"/>
              </a:defRPr>
            </a:lvl4pPr>
            <a:lvl5pPr lvl="4" rtl="0">
              <a:spcBef>
                <a:spcPts val="0"/>
              </a:spcBef>
              <a:spcAft>
                <a:spcPts val="0"/>
              </a:spcAft>
              <a:buSzPts val="2400"/>
              <a:buFont typeface="Inconsolata"/>
              <a:buNone/>
              <a:defRPr b="1" sz="2400">
                <a:latin typeface="Inconsolata"/>
                <a:ea typeface="Inconsolata"/>
                <a:cs typeface="Inconsolata"/>
                <a:sym typeface="Inconsolata"/>
              </a:defRPr>
            </a:lvl5pPr>
            <a:lvl6pPr lvl="5" rtl="0">
              <a:spcBef>
                <a:spcPts val="0"/>
              </a:spcBef>
              <a:spcAft>
                <a:spcPts val="0"/>
              </a:spcAft>
              <a:buSzPts val="2400"/>
              <a:buFont typeface="Inconsolata"/>
              <a:buNone/>
              <a:defRPr b="1" sz="2400">
                <a:latin typeface="Inconsolata"/>
                <a:ea typeface="Inconsolata"/>
                <a:cs typeface="Inconsolata"/>
                <a:sym typeface="Inconsolata"/>
              </a:defRPr>
            </a:lvl6pPr>
            <a:lvl7pPr lvl="6" rtl="0">
              <a:spcBef>
                <a:spcPts val="0"/>
              </a:spcBef>
              <a:spcAft>
                <a:spcPts val="0"/>
              </a:spcAft>
              <a:buSzPts val="2400"/>
              <a:buFont typeface="Inconsolata"/>
              <a:buNone/>
              <a:defRPr b="1" sz="2400">
                <a:latin typeface="Inconsolata"/>
                <a:ea typeface="Inconsolata"/>
                <a:cs typeface="Inconsolata"/>
                <a:sym typeface="Inconsolata"/>
              </a:defRPr>
            </a:lvl7pPr>
            <a:lvl8pPr lvl="7" rtl="0">
              <a:spcBef>
                <a:spcPts val="0"/>
              </a:spcBef>
              <a:spcAft>
                <a:spcPts val="0"/>
              </a:spcAft>
              <a:buSzPts val="2400"/>
              <a:buFont typeface="Inconsolata"/>
              <a:buNone/>
              <a:defRPr b="1" sz="2400">
                <a:latin typeface="Inconsolata"/>
                <a:ea typeface="Inconsolata"/>
                <a:cs typeface="Inconsolata"/>
                <a:sym typeface="Inconsolata"/>
              </a:defRPr>
            </a:lvl8pPr>
            <a:lvl9pPr lvl="8" rtl="0">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29" name="Google Shape;329;p51"/>
          <p:cNvSpPr txBox="1"/>
          <p:nvPr>
            <p:ph idx="5" type="subTitle"/>
          </p:nvPr>
        </p:nvSpPr>
        <p:spPr>
          <a:xfrm>
            <a:off x="6132681" y="1870355"/>
            <a:ext cx="2286000" cy="584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30" name="Google Shape;330;p51"/>
          <p:cNvSpPr txBox="1"/>
          <p:nvPr>
            <p:ph idx="6" type="subTitle"/>
          </p:nvPr>
        </p:nvSpPr>
        <p:spPr>
          <a:xfrm>
            <a:off x="6134638" y="1397959"/>
            <a:ext cx="2282400" cy="40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Inconsolata"/>
              <a:buNone/>
              <a:defRPr b="1" sz="2400">
                <a:latin typeface="Inconsolata"/>
                <a:ea typeface="Inconsolata"/>
                <a:cs typeface="Inconsolata"/>
                <a:sym typeface="Inconsolata"/>
              </a:defRPr>
            </a:lvl2pPr>
            <a:lvl3pPr lvl="2" rtl="0">
              <a:spcBef>
                <a:spcPts val="0"/>
              </a:spcBef>
              <a:spcAft>
                <a:spcPts val="0"/>
              </a:spcAft>
              <a:buSzPts val="2400"/>
              <a:buFont typeface="Inconsolata"/>
              <a:buNone/>
              <a:defRPr b="1" sz="2400">
                <a:latin typeface="Inconsolata"/>
                <a:ea typeface="Inconsolata"/>
                <a:cs typeface="Inconsolata"/>
                <a:sym typeface="Inconsolata"/>
              </a:defRPr>
            </a:lvl3pPr>
            <a:lvl4pPr lvl="3" rtl="0">
              <a:spcBef>
                <a:spcPts val="0"/>
              </a:spcBef>
              <a:spcAft>
                <a:spcPts val="0"/>
              </a:spcAft>
              <a:buSzPts val="2400"/>
              <a:buFont typeface="Inconsolata"/>
              <a:buNone/>
              <a:defRPr b="1" sz="2400">
                <a:latin typeface="Inconsolata"/>
                <a:ea typeface="Inconsolata"/>
                <a:cs typeface="Inconsolata"/>
                <a:sym typeface="Inconsolata"/>
              </a:defRPr>
            </a:lvl4pPr>
            <a:lvl5pPr lvl="4" rtl="0">
              <a:spcBef>
                <a:spcPts val="0"/>
              </a:spcBef>
              <a:spcAft>
                <a:spcPts val="0"/>
              </a:spcAft>
              <a:buSzPts val="2400"/>
              <a:buFont typeface="Inconsolata"/>
              <a:buNone/>
              <a:defRPr b="1" sz="2400">
                <a:latin typeface="Inconsolata"/>
                <a:ea typeface="Inconsolata"/>
                <a:cs typeface="Inconsolata"/>
                <a:sym typeface="Inconsolata"/>
              </a:defRPr>
            </a:lvl5pPr>
            <a:lvl6pPr lvl="5" rtl="0">
              <a:spcBef>
                <a:spcPts val="0"/>
              </a:spcBef>
              <a:spcAft>
                <a:spcPts val="0"/>
              </a:spcAft>
              <a:buSzPts val="2400"/>
              <a:buFont typeface="Inconsolata"/>
              <a:buNone/>
              <a:defRPr b="1" sz="2400">
                <a:latin typeface="Inconsolata"/>
                <a:ea typeface="Inconsolata"/>
                <a:cs typeface="Inconsolata"/>
                <a:sym typeface="Inconsolata"/>
              </a:defRPr>
            </a:lvl6pPr>
            <a:lvl7pPr lvl="6" rtl="0">
              <a:spcBef>
                <a:spcPts val="0"/>
              </a:spcBef>
              <a:spcAft>
                <a:spcPts val="0"/>
              </a:spcAft>
              <a:buSzPts val="2400"/>
              <a:buFont typeface="Inconsolata"/>
              <a:buNone/>
              <a:defRPr b="1" sz="2400">
                <a:latin typeface="Inconsolata"/>
                <a:ea typeface="Inconsolata"/>
                <a:cs typeface="Inconsolata"/>
                <a:sym typeface="Inconsolata"/>
              </a:defRPr>
            </a:lvl7pPr>
            <a:lvl8pPr lvl="7" rtl="0">
              <a:spcBef>
                <a:spcPts val="0"/>
              </a:spcBef>
              <a:spcAft>
                <a:spcPts val="0"/>
              </a:spcAft>
              <a:buSzPts val="2400"/>
              <a:buFont typeface="Inconsolata"/>
              <a:buNone/>
              <a:defRPr b="1" sz="2400">
                <a:latin typeface="Inconsolata"/>
                <a:ea typeface="Inconsolata"/>
                <a:cs typeface="Inconsolata"/>
                <a:sym typeface="Inconsolata"/>
              </a:defRPr>
            </a:lvl8pPr>
            <a:lvl9pPr lvl="8" rtl="0">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31" name="Google Shape;331;p51"/>
          <p:cNvSpPr txBox="1"/>
          <p:nvPr>
            <p:ph idx="7" type="subTitle"/>
          </p:nvPr>
        </p:nvSpPr>
        <p:spPr>
          <a:xfrm>
            <a:off x="717300" y="4117208"/>
            <a:ext cx="2286000" cy="584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32" name="Google Shape;332;p51"/>
          <p:cNvSpPr txBox="1"/>
          <p:nvPr>
            <p:ph idx="8" type="subTitle"/>
          </p:nvPr>
        </p:nvSpPr>
        <p:spPr>
          <a:xfrm>
            <a:off x="719256" y="3646636"/>
            <a:ext cx="22824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Inconsolata"/>
              <a:buNone/>
              <a:defRPr b="1" sz="2400">
                <a:latin typeface="Inconsolata"/>
                <a:ea typeface="Inconsolata"/>
                <a:cs typeface="Inconsolata"/>
                <a:sym typeface="Inconsolata"/>
              </a:defRPr>
            </a:lvl2pPr>
            <a:lvl3pPr lvl="2" rtl="0">
              <a:spcBef>
                <a:spcPts val="0"/>
              </a:spcBef>
              <a:spcAft>
                <a:spcPts val="0"/>
              </a:spcAft>
              <a:buSzPts val="2400"/>
              <a:buFont typeface="Inconsolata"/>
              <a:buNone/>
              <a:defRPr b="1" sz="2400">
                <a:latin typeface="Inconsolata"/>
                <a:ea typeface="Inconsolata"/>
                <a:cs typeface="Inconsolata"/>
                <a:sym typeface="Inconsolata"/>
              </a:defRPr>
            </a:lvl3pPr>
            <a:lvl4pPr lvl="3" rtl="0">
              <a:spcBef>
                <a:spcPts val="0"/>
              </a:spcBef>
              <a:spcAft>
                <a:spcPts val="0"/>
              </a:spcAft>
              <a:buSzPts val="2400"/>
              <a:buFont typeface="Inconsolata"/>
              <a:buNone/>
              <a:defRPr b="1" sz="2400">
                <a:latin typeface="Inconsolata"/>
                <a:ea typeface="Inconsolata"/>
                <a:cs typeface="Inconsolata"/>
                <a:sym typeface="Inconsolata"/>
              </a:defRPr>
            </a:lvl4pPr>
            <a:lvl5pPr lvl="4" rtl="0">
              <a:spcBef>
                <a:spcPts val="0"/>
              </a:spcBef>
              <a:spcAft>
                <a:spcPts val="0"/>
              </a:spcAft>
              <a:buSzPts val="2400"/>
              <a:buFont typeface="Inconsolata"/>
              <a:buNone/>
              <a:defRPr b="1" sz="2400">
                <a:latin typeface="Inconsolata"/>
                <a:ea typeface="Inconsolata"/>
                <a:cs typeface="Inconsolata"/>
                <a:sym typeface="Inconsolata"/>
              </a:defRPr>
            </a:lvl5pPr>
            <a:lvl6pPr lvl="5" rtl="0">
              <a:spcBef>
                <a:spcPts val="0"/>
              </a:spcBef>
              <a:spcAft>
                <a:spcPts val="0"/>
              </a:spcAft>
              <a:buSzPts val="2400"/>
              <a:buFont typeface="Inconsolata"/>
              <a:buNone/>
              <a:defRPr b="1" sz="2400">
                <a:latin typeface="Inconsolata"/>
                <a:ea typeface="Inconsolata"/>
                <a:cs typeface="Inconsolata"/>
                <a:sym typeface="Inconsolata"/>
              </a:defRPr>
            </a:lvl6pPr>
            <a:lvl7pPr lvl="6" rtl="0">
              <a:spcBef>
                <a:spcPts val="0"/>
              </a:spcBef>
              <a:spcAft>
                <a:spcPts val="0"/>
              </a:spcAft>
              <a:buSzPts val="2400"/>
              <a:buFont typeface="Inconsolata"/>
              <a:buNone/>
              <a:defRPr b="1" sz="2400">
                <a:latin typeface="Inconsolata"/>
                <a:ea typeface="Inconsolata"/>
                <a:cs typeface="Inconsolata"/>
                <a:sym typeface="Inconsolata"/>
              </a:defRPr>
            </a:lvl7pPr>
            <a:lvl8pPr lvl="7" rtl="0">
              <a:spcBef>
                <a:spcPts val="0"/>
              </a:spcBef>
              <a:spcAft>
                <a:spcPts val="0"/>
              </a:spcAft>
              <a:buSzPts val="2400"/>
              <a:buFont typeface="Inconsolata"/>
              <a:buNone/>
              <a:defRPr b="1" sz="2400">
                <a:latin typeface="Inconsolata"/>
                <a:ea typeface="Inconsolata"/>
                <a:cs typeface="Inconsolata"/>
                <a:sym typeface="Inconsolata"/>
              </a:defRPr>
            </a:lvl8pPr>
            <a:lvl9pPr lvl="8" rtl="0">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33" name="Google Shape;333;p51"/>
          <p:cNvSpPr txBox="1"/>
          <p:nvPr>
            <p:ph idx="9" type="subTitle"/>
          </p:nvPr>
        </p:nvSpPr>
        <p:spPr>
          <a:xfrm>
            <a:off x="6154530" y="2993598"/>
            <a:ext cx="2286000" cy="584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34" name="Google Shape;334;p51"/>
          <p:cNvSpPr txBox="1"/>
          <p:nvPr>
            <p:ph idx="13" type="subTitle"/>
          </p:nvPr>
        </p:nvSpPr>
        <p:spPr>
          <a:xfrm>
            <a:off x="6156486" y="2523026"/>
            <a:ext cx="2282100" cy="40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Inconsolata"/>
              <a:buNone/>
              <a:defRPr b="1" sz="2400">
                <a:latin typeface="Inconsolata"/>
                <a:ea typeface="Inconsolata"/>
                <a:cs typeface="Inconsolata"/>
                <a:sym typeface="Inconsolata"/>
              </a:defRPr>
            </a:lvl2pPr>
            <a:lvl3pPr lvl="2" rtl="0">
              <a:spcBef>
                <a:spcPts val="0"/>
              </a:spcBef>
              <a:spcAft>
                <a:spcPts val="0"/>
              </a:spcAft>
              <a:buSzPts val="2400"/>
              <a:buFont typeface="Inconsolata"/>
              <a:buNone/>
              <a:defRPr b="1" sz="2400">
                <a:latin typeface="Inconsolata"/>
                <a:ea typeface="Inconsolata"/>
                <a:cs typeface="Inconsolata"/>
                <a:sym typeface="Inconsolata"/>
              </a:defRPr>
            </a:lvl3pPr>
            <a:lvl4pPr lvl="3" rtl="0">
              <a:spcBef>
                <a:spcPts val="0"/>
              </a:spcBef>
              <a:spcAft>
                <a:spcPts val="0"/>
              </a:spcAft>
              <a:buSzPts val="2400"/>
              <a:buFont typeface="Inconsolata"/>
              <a:buNone/>
              <a:defRPr b="1" sz="2400">
                <a:latin typeface="Inconsolata"/>
                <a:ea typeface="Inconsolata"/>
                <a:cs typeface="Inconsolata"/>
                <a:sym typeface="Inconsolata"/>
              </a:defRPr>
            </a:lvl4pPr>
            <a:lvl5pPr lvl="4" rtl="0">
              <a:spcBef>
                <a:spcPts val="0"/>
              </a:spcBef>
              <a:spcAft>
                <a:spcPts val="0"/>
              </a:spcAft>
              <a:buSzPts val="2400"/>
              <a:buFont typeface="Inconsolata"/>
              <a:buNone/>
              <a:defRPr b="1" sz="2400">
                <a:latin typeface="Inconsolata"/>
                <a:ea typeface="Inconsolata"/>
                <a:cs typeface="Inconsolata"/>
                <a:sym typeface="Inconsolata"/>
              </a:defRPr>
            </a:lvl5pPr>
            <a:lvl6pPr lvl="5" rtl="0">
              <a:spcBef>
                <a:spcPts val="0"/>
              </a:spcBef>
              <a:spcAft>
                <a:spcPts val="0"/>
              </a:spcAft>
              <a:buSzPts val="2400"/>
              <a:buFont typeface="Inconsolata"/>
              <a:buNone/>
              <a:defRPr b="1" sz="2400">
                <a:latin typeface="Inconsolata"/>
                <a:ea typeface="Inconsolata"/>
                <a:cs typeface="Inconsolata"/>
                <a:sym typeface="Inconsolata"/>
              </a:defRPr>
            </a:lvl6pPr>
            <a:lvl7pPr lvl="6" rtl="0">
              <a:spcBef>
                <a:spcPts val="0"/>
              </a:spcBef>
              <a:spcAft>
                <a:spcPts val="0"/>
              </a:spcAft>
              <a:buSzPts val="2400"/>
              <a:buFont typeface="Inconsolata"/>
              <a:buNone/>
              <a:defRPr b="1" sz="2400">
                <a:latin typeface="Inconsolata"/>
                <a:ea typeface="Inconsolata"/>
                <a:cs typeface="Inconsolata"/>
                <a:sym typeface="Inconsolata"/>
              </a:defRPr>
            </a:lvl7pPr>
            <a:lvl8pPr lvl="7" rtl="0">
              <a:spcBef>
                <a:spcPts val="0"/>
              </a:spcBef>
              <a:spcAft>
                <a:spcPts val="0"/>
              </a:spcAft>
              <a:buSzPts val="2400"/>
              <a:buFont typeface="Inconsolata"/>
              <a:buNone/>
              <a:defRPr b="1" sz="2400">
                <a:latin typeface="Inconsolata"/>
                <a:ea typeface="Inconsolata"/>
                <a:cs typeface="Inconsolata"/>
                <a:sym typeface="Inconsolata"/>
              </a:defRPr>
            </a:lvl8pPr>
            <a:lvl9pPr lvl="8" rtl="0">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35" name="Google Shape;335;p51"/>
          <p:cNvSpPr txBox="1"/>
          <p:nvPr>
            <p:ph idx="14" type="subTitle"/>
          </p:nvPr>
        </p:nvSpPr>
        <p:spPr>
          <a:xfrm>
            <a:off x="6132681" y="4117445"/>
            <a:ext cx="2286000" cy="584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36" name="Google Shape;336;p51"/>
          <p:cNvSpPr txBox="1"/>
          <p:nvPr>
            <p:ph idx="15" type="subTitle"/>
          </p:nvPr>
        </p:nvSpPr>
        <p:spPr>
          <a:xfrm>
            <a:off x="6134638" y="3646873"/>
            <a:ext cx="2282400" cy="40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Inconsolata"/>
              <a:buNone/>
              <a:defRPr b="1" sz="2400">
                <a:latin typeface="Inconsolata"/>
                <a:ea typeface="Inconsolata"/>
                <a:cs typeface="Inconsolata"/>
                <a:sym typeface="Inconsolata"/>
              </a:defRPr>
            </a:lvl2pPr>
            <a:lvl3pPr lvl="2" rtl="0">
              <a:spcBef>
                <a:spcPts val="0"/>
              </a:spcBef>
              <a:spcAft>
                <a:spcPts val="0"/>
              </a:spcAft>
              <a:buSzPts val="2400"/>
              <a:buFont typeface="Inconsolata"/>
              <a:buNone/>
              <a:defRPr b="1" sz="2400">
                <a:latin typeface="Inconsolata"/>
                <a:ea typeface="Inconsolata"/>
                <a:cs typeface="Inconsolata"/>
                <a:sym typeface="Inconsolata"/>
              </a:defRPr>
            </a:lvl3pPr>
            <a:lvl4pPr lvl="3" rtl="0">
              <a:spcBef>
                <a:spcPts val="0"/>
              </a:spcBef>
              <a:spcAft>
                <a:spcPts val="0"/>
              </a:spcAft>
              <a:buSzPts val="2400"/>
              <a:buFont typeface="Inconsolata"/>
              <a:buNone/>
              <a:defRPr b="1" sz="2400">
                <a:latin typeface="Inconsolata"/>
                <a:ea typeface="Inconsolata"/>
                <a:cs typeface="Inconsolata"/>
                <a:sym typeface="Inconsolata"/>
              </a:defRPr>
            </a:lvl4pPr>
            <a:lvl5pPr lvl="4" rtl="0">
              <a:spcBef>
                <a:spcPts val="0"/>
              </a:spcBef>
              <a:spcAft>
                <a:spcPts val="0"/>
              </a:spcAft>
              <a:buSzPts val="2400"/>
              <a:buFont typeface="Inconsolata"/>
              <a:buNone/>
              <a:defRPr b="1" sz="2400">
                <a:latin typeface="Inconsolata"/>
                <a:ea typeface="Inconsolata"/>
                <a:cs typeface="Inconsolata"/>
                <a:sym typeface="Inconsolata"/>
              </a:defRPr>
            </a:lvl5pPr>
            <a:lvl6pPr lvl="5" rtl="0">
              <a:spcBef>
                <a:spcPts val="0"/>
              </a:spcBef>
              <a:spcAft>
                <a:spcPts val="0"/>
              </a:spcAft>
              <a:buSzPts val="2400"/>
              <a:buFont typeface="Inconsolata"/>
              <a:buNone/>
              <a:defRPr b="1" sz="2400">
                <a:latin typeface="Inconsolata"/>
                <a:ea typeface="Inconsolata"/>
                <a:cs typeface="Inconsolata"/>
                <a:sym typeface="Inconsolata"/>
              </a:defRPr>
            </a:lvl6pPr>
            <a:lvl7pPr lvl="6" rtl="0">
              <a:spcBef>
                <a:spcPts val="0"/>
              </a:spcBef>
              <a:spcAft>
                <a:spcPts val="0"/>
              </a:spcAft>
              <a:buSzPts val="2400"/>
              <a:buFont typeface="Inconsolata"/>
              <a:buNone/>
              <a:defRPr b="1" sz="2400">
                <a:latin typeface="Inconsolata"/>
                <a:ea typeface="Inconsolata"/>
                <a:cs typeface="Inconsolata"/>
                <a:sym typeface="Inconsolata"/>
              </a:defRPr>
            </a:lvl7pPr>
            <a:lvl8pPr lvl="7" rtl="0">
              <a:spcBef>
                <a:spcPts val="0"/>
              </a:spcBef>
              <a:spcAft>
                <a:spcPts val="0"/>
              </a:spcAft>
              <a:buSzPts val="2400"/>
              <a:buFont typeface="Inconsolata"/>
              <a:buNone/>
              <a:defRPr b="1" sz="2400">
                <a:latin typeface="Inconsolata"/>
                <a:ea typeface="Inconsolata"/>
                <a:cs typeface="Inconsolata"/>
                <a:sym typeface="Inconsolata"/>
              </a:defRPr>
            </a:lvl8pPr>
            <a:lvl9pPr lvl="8" rtl="0">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37" name="Google Shape;337;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AND_TWO_COLUMNS_1_4_1_1_1">
    <p:spTree>
      <p:nvGrpSpPr>
        <p:cNvPr id="338" name="Shape 338"/>
        <p:cNvGrpSpPr/>
        <p:nvPr/>
      </p:nvGrpSpPr>
      <p:grpSpPr>
        <a:xfrm>
          <a:off x="0" y="0"/>
          <a:ext cx="0" cy="0"/>
          <a:chOff x="0" y="0"/>
          <a:chExt cx="0" cy="0"/>
        </a:xfrm>
      </p:grpSpPr>
      <p:sp>
        <p:nvSpPr>
          <p:cNvPr id="339" name="Google Shape;339;p52"/>
          <p:cNvSpPr/>
          <p:nvPr/>
        </p:nvSpPr>
        <p:spPr>
          <a:xfrm>
            <a:off x="-361850" y="2689975"/>
            <a:ext cx="2697900" cy="2697900"/>
          </a:xfrm>
          <a:prstGeom prst="ellipse">
            <a:avLst/>
          </a:prstGeom>
          <a:gradFill>
            <a:gsLst>
              <a:gs pos="0">
                <a:srgbClr val="44D4B4">
                  <a:alpha val="1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2"/>
          <p:cNvSpPr/>
          <p:nvPr/>
        </p:nvSpPr>
        <p:spPr>
          <a:xfrm>
            <a:off x="2377725" y="2689975"/>
            <a:ext cx="2697900" cy="2697900"/>
          </a:xfrm>
          <a:prstGeom prst="ellipse">
            <a:avLst/>
          </a:prstGeom>
          <a:gradFill>
            <a:gsLst>
              <a:gs pos="0">
                <a:srgbClr val="44D4B4">
                  <a:alpha val="1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2"/>
          <p:cNvSpPr/>
          <p:nvPr/>
        </p:nvSpPr>
        <p:spPr>
          <a:xfrm>
            <a:off x="5149575" y="2689975"/>
            <a:ext cx="2697900" cy="2697900"/>
          </a:xfrm>
          <a:prstGeom prst="ellipse">
            <a:avLst/>
          </a:prstGeom>
          <a:gradFill>
            <a:gsLst>
              <a:gs pos="0">
                <a:srgbClr val="44D4B4">
                  <a:alpha val="1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2"/>
          <p:cNvSpPr/>
          <p:nvPr/>
        </p:nvSpPr>
        <p:spPr>
          <a:xfrm flipH="1">
            <a:off x="7087025" y="-1826950"/>
            <a:ext cx="3685500" cy="36855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2"/>
          <p:cNvSpPr/>
          <p:nvPr/>
        </p:nvSpPr>
        <p:spPr>
          <a:xfrm>
            <a:off x="-361850" y="832475"/>
            <a:ext cx="2697900" cy="2697900"/>
          </a:xfrm>
          <a:prstGeom prst="ellipse">
            <a:avLst/>
          </a:prstGeom>
          <a:gradFill>
            <a:gsLst>
              <a:gs pos="0">
                <a:srgbClr val="44D4B4">
                  <a:alpha val="1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2"/>
          <p:cNvSpPr/>
          <p:nvPr/>
        </p:nvSpPr>
        <p:spPr>
          <a:xfrm>
            <a:off x="2377725" y="832475"/>
            <a:ext cx="2697900" cy="2697900"/>
          </a:xfrm>
          <a:prstGeom prst="ellipse">
            <a:avLst/>
          </a:prstGeom>
          <a:gradFill>
            <a:gsLst>
              <a:gs pos="0">
                <a:srgbClr val="44D4B4">
                  <a:alpha val="1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2"/>
          <p:cNvSpPr/>
          <p:nvPr/>
        </p:nvSpPr>
        <p:spPr>
          <a:xfrm>
            <a:off x="5149575" y="832475"/>
            <a:ext cx="2697900" cy="2697900"/>
          </a:xfrm>
          <a:prstGeom prst="ellipse">
            <a:avLst/>
          </a:prstGeom>
          <a:gradFill>
            <a:gsLst>
              <a:gs pos="0">
                <a:srgbClr val="44D4B4">
                  <a:alpha val="1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2"/>
          <p:cNvSpPr txBox="1"/>
          <p:nvPr>
            <p:ph type="title"/>
          </p:nvPr>
        </p:nvSpPr>
        <p:spPr>
          <a:xfrm>
            <a:off x="709904" y="338824"/>
            <a:ext cx="771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47" name="Google Shape;347;p52"/>
          <p:cNvSpPr txBox="1"/>
          <p:nvPr>
            <p:ph idx="1" type="subTitle"/>
          </p:nvPr>
        </p:nvSpPr>
        <p:spPr>
          <a:xfrm>
            <a:off x="717300" y="2051549"/>
            <a:ext cx="2286000" cy="58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48" name="Google Shape;348;p52"/>
          <p:cNvSpPr txBox="1"/>
          <p:nvPr>
            <p:ph idx="2" type="subTitle"/>
          </p:nvPr>
        </p:nvSpPr>
        <p:spPr>
          <a:xfrm>
            <a:off x="719256" y="1560580"/>
            <a:ext cx="22824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Inconsolata"/>
              <a:buNone/>
              <a:defRPr b="1" sz="2400">
                <a:latin typeface="Inconsolata"/>
                <a:ea typeface="Inconsolata"/>
                <a:cs typeface="Inconsolata"/>
                <a:sym typeface="Inconsolata"/>
              </a:defRPr>
            </a:lvl2pPr>
            <a:lvl3pPr lvl="2" rtl="0">
              <a:spcBef>
                <a:spcPts val="0"/>
              </a:spcBef>
              <a:spcAft>
                <a:spcPts val="0"/>
              </a:spcAft>
              <a:buSzPts val="2400"/>
              <a:buFont typeface="Inconsolata"/>
              <a:buNone/>
              <a:defRPr b="1" sz="2400">
                <a:latin typeface="Inconsolata"/>
                <a:ea typeface="Inconsolata"/>
                <a:cs typeface="Inconsolata"/>
                <a:sym typeface="Inconsolata"/>
              </a:defRPr>
            </a:lvl3pPr>
            <a:lvl4pPr lvl="3" rtl="0">
              <a:spcBef>
                <a:spcPts val="0"/>
              </a:spcBef>
              <a:spcAft>
                <a:spcPts val="0"/>
              </a:spcAft>
              <a:buSzPts val="2400"/>
              <a:buFont typeface="Inconsolata"/>
              <a:buNone/>
              <a:defRPr b="1" sz="2400">
                <a:latin typeface="Inconsolata"/>
                <a:ea typeface="Inconsolata"/>
                <a:cs typeface="Inconsolata"/>
                <a:sym typeface="Inconsolata"/>
              </a:defRPr>
            </a:lvl4pPr>
            <a:lvl5pPr lvl="4" rtl="0">
              <a:spcBef>
                <a:spcPts val="0"/>
              </a:spcBef>
              <a:spcAft>
                <a:spcPts val="0"/>
              </a:spcAft>
              <a:buSzPts val="2400"/>
              <a:buFont typeface="Inconsolata"/>
              <a:buNone/>
              <a:defRPr b="1" sz="2400">
                <a:latin typeface="Inconsolata"/>
                <a:ea typeface="Inconsolata"/>
                <a:cs typeface="Inconsolata"/>
                <a:sym typeface="Inconsolata"/>
              </a:defRPr>
            </a:lvl5pPr>
            <a:lvl6pPr lvl="5" rtl="0">
              <a:spcBef>
                <a:spcPts val="0"/>
              </a:spcBef>
              <a:spcAft>
                <a:spcPts val="0"/>
              </a:spcAft>
              <a:buSzPts val="2400"/>
              <a:buFont typeface="Inconsolata"/>
              <a:buNone/>
              <a:defRPr b="1" sz="2400">
                <a:latin typeface="Inconsolata"/>
                <a:ea typeface="Inconsolata"/>
                <a:cs typeface="Inconsolata"/>
                <a:sym typeface="Inconsolata"/>
              </a:defRPr>
            </a:lvl6pPr>
            <a:lvl7pPr lvl="6" rtl="0">
              <a:spcBef>
                <a:spcPts val="0"/>
              </a:spcBef>
              <a:spcAft>
                <a:spcPts val="0"/>
              </a:spcAft>
              <a:buSzPts val="2400"/>
              <a:buFont typeface="Inconsolata"/>
              <a:buNone/>
              <a:defRPr b="1" sz="2400">
                <a:latin typeface="Inconsolata"/>
                <a:ea typeface="Inconsolata"/>
                <a:cs typeface="Inconsolata"/>
                <a:sym typeface="Inconsolata"/>
              </a:defRPr>
            </a:lvl7pPr>
            <a:lvl8pPr lvl="7" rtl="0">
              <a:spcBef>
                <a:spcPts val="0"/>
              </a:spcBef>
              <a:spcAft>
                <a:spcPts val="0"/>
              </a:spcAft>
              <a:buSzPts val="2400"/>
              <a:buFont typeface="Inconsolata"/>
              <a:buNone/>
              <a:defRPr b="1" sz="2400">
                <a:latin typeface="Inconsolata"/>
                <a:ea typeface="Inconsolata"/>
                <a:cs typeface="Inconsolata"/>
                <a:sym typeface="Inconsolata"/>
              </a:defRPr>
            </a:lvl8pPr>
            <a:lvl9pPr lvl="8" rtl="0">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49" name="Google Shape;349;p52"/>
          <p:cNvSpPr txBox="1"/>
          <p:nvPr>
            <p:ph idx="3" type="subTitle"/>
          </p:nvPr>
        </p:nvSpPr>
        <p:spPr>
          <a:xfrm>
            <a:off x="3425975" y="2051735"/>
            <a:ext cx="2286000" cy="58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50" name="Google Shape;350;p52"/>
          <p:cNvSpPr txBox="1"/>
          <p:nvPr>
            <p:ph idx="4" type="subTitle"/>
          </p:nvPr>
        </p:nvSpPr>
        <p:spPr>
          <a:xfrm>
            <a:off x="3427931" y="1560584"/>
            <a:ext cx="22824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Inconsolata"/>
              <a:buNone/>
              <a:defRPr b="1" sz="2400">
                <a:latin typeface="Inconsolata"/>
                <a:ea typeface="Inconsolata"/>
                <a:cs typeface="Inconsolata"/>
                <a:sym typeface="Inconsolata"/>
              </a:defRPr>
            </a:lvl2pPr>
            <a:lvl3pPr lvl="2" rtl="0">
              <a:spcBef>
                <a:spcPts val="0"/>
              </a:spcBef>
              <a:spcAft>
                <a:spcPts val="0"/>
              </a:spcAft>
              <a:buSzPts val="2400"/>
              <a:buFont typeface="Inconsolata"/>
              <a:buNone/>
              <a:defRPr b="1" sz="2400">
                <a:latin typeface="Inconsolata"/>
                <a:ea typeface="Inconsolata"/>
                <a:cs typeface="Inconsolata"/>
                <a:sym typeface="Inconsolata"/>
              </a:defRPr>
            </a:lvl3pPr>
            <a:lvl4pPr lvl="3" rtl="0">
              <a:spcBef>
                <a:spcPts val="0"/>
              </a:spcBef>
              <a:spcAft>
                <a:spcPts val="0"/>
              </a:spcAft>
              <a:buSzPts val="2400"/>
              <a:buFont typeface="Inconsolata"/>
              <a:buNone/>
              <a:defRPr b="1" sz="2400">
                <a:latin typeface="Inconsolata"/>
                <a:ea typeface="Inconsolata"/>
                <a:cs typeface="Inconsolata"/>
                <a:sym typeface="Inconsolata"/>
              </a:defRPr>
            </a:lvl4pPr>
            <a:lvl5pPr lvl="4" rtl="0">
              <a:spcBef>
                <a:spcPts val="0"/>
              </a:spcBef>
              <a:spcAft>
                <a:spcPts val="0"/>
              </a:spcAft>
              <a:buSzPts val="2400"/>
              <a:buFont typeface="Inconsolata"/>
              <a:buNone/>
              <a:defRPr b="1" sz="2400">
                <a:latin typeface="Inconsolata"/>
                <a:ea typeface="Inconsolata"/>
                <a:cs typeface="Inconsolata"/>
                <a:sym typeface="Inconsolata"/>
              </a:defRPr>
            </a:lvl5pPr>
            <a:lvl6pPr lvl="5" rtl="0">
              <a:spcBef>
                <a:spcPts val="0"/>
              </a:spcBef>
              <a:spcAft>
                <a:spcPts val="0"/>
              </a:spcAft>
              <a:buSzPts val="2400"/>
              <a:buFont typeface="Inconsolata"/>
              <a:buNone/>
              <a:defRPr b="1" sz="2400">
                <a:latin typeface="Inconsolata"/>
                <a:ea typeface="Inconsolata"/>
                <a:cs typeface="Inconsolata"/>
                <a:sym typeface="Inconsolata"/>
              </a:defRPr>
            </a:lvl6pPr>
            <a:lvl7pPr lvl="6" rtl="0">
              <a:spcBef>
                <a:spcPts val="0"/>
              </a:spcBef>
              <a:spcAft>
                <a:spcPts val="0"/>
              </a:spcAft>
              <a:buSzPts val="2400"/>
              <a:buFont typeface="Inconsolata"/>
              <a:buNone/>
              <a:defRPr b="1" sz="2400">
                <a:latin typeface="Inconsolata"/>
                <a:ea typeface="Inconsolata"/>
                <a:cs typeface="Inconsolata"/>
                <a:sym typeface="Inconsolata"/>
              </a:defRPr>
            </a:lvl7pPr>
            <a:lvl8pPr lvl="7" rtl="0">
              <a:spcBef>
                <a:spcPts val="0"/>
              </a:spcBef>
              <a:spcAft>
                <a:spcPts val="0"/>
              </a:spcAft>
              <a:buSzPts val="2400"/>
              <a:buFont typeface="Inconsolata"/>
              <a:buNone/>
              <a:defRPr b="1" sz="2400">
                <a:latin typeface="Inconsolata"/>
                <a:ea typeface="Inconsolata"/>
                <a:cs typeface="Inconsolata"/>
                <a:sym typeface="Inconsolata"/>
              </a:defRPr>
            </a:lvl8pPr>
            <a:lvl9pPr lvl="8" rtl="0">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51" name="Google Shape;351;p52"/>
          <p:cNvSpPr txBox="1"/>
          <p:nvPr>
            <p:ph idx="5" type="subTitle"/>
          </p:nvPr>
        </p:nvSpPr>
        <p:spPr>
          <a:xfrm>
            <a:off x="6132681" y="2041510"/>
            <a:ext cx="2286000" cy="584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52" name="Google Shape;352;p52"/>
          <p:cNvSpPr txBox="1"/>
          <p:nvPr>
            <p:ph idx="6" type="subTitle"/>
          </p:nvPr>
        </p:nvSpPr>
        <p:spPr>
          <a:xfrm>
            <a:off x="6134638" y="1550359"/>
            <a:ext cx="22824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Inconsolata"/>
              <a:buNone/>
              <a:defRPr b="1" sz="2400">
                <a:latin typeface="Inconsolata"/>
                <a:ea typeface="Inconsolata"/>
                <a:cs typeface="Inconsolata"/>
                <a:sym typeface="Inconsolata"/>
              </a:defRPr>
            </a:lvl2pPr>
            <a:lvl3pPr lvl="2" rtl="0">
              <a:spcBef>
                <a:spcPts val="0"/>
              </a:spcBef>
              <a:spcAft>
                <a:spcPts val="0"/>
              </a:spcAft>
              <a:buSzPts val="2400"/>
              <a:buFont typeface="Inconsolata"/>
              <a:buNone/>
              <a:defRPr b="1" sz="2400">
                <a:latin typeface="Inconsolata"/>
                <a:ea typeface="Inconsolata"/>
                <a:cs typeface="Inconsolata"/>
                <a:sym typeface="Inconsolata"/>
              </a:defRPr>
            </a:lvl3pPr>
            <a:lvl4pPr lvl="3" rtl="0">
              <a:spcBef>
                <a:spcPts val="0"/>
              </a:spcBef>
              <a:spcAft>
                <a:spcPts val="0"/>
              </a:spcAft>
              <a:buSzPts val="2400"/>
              <a:buFont typeface="Inconsolata"/>
              <a:buNone/>
              <a:defRPr b="1" sz="2400">
                <a:latin typeface="Inconsolata"/>
                <a:ea typeface="Inconsolata"/>
                <a:cs typeface="Inconsolata"/>
                <a:sym typeface="Inconsolata"/>
              </a:defRPr>
            </a:lvl4pPr>
            <a:lvl5pPr lvl="4" rtl="0">
              <a:spcBef>
                <a:spcPts val="0"/>
              </a:spcBef>
              <a:spcAft>
                <a:spcPts val="0"/>
              </a:spcAft>
              <a:buSzPts val="2400"/>
              <a:buFont typeface="Inconsolata"/>
              <a:buNone/>
              <a:defRPr b="1" sz="2400">
                <a:latin typeface="Inconsolata"/>
                <a:ea typeface="Inconsolata"/>
                <a:cs typeface="Inconsolata"/>
                <a:sym typeface="Inconsolata"/>
              </a:defRPr>
            </a:lvl5pPr>
            <a:lvl6pPr lvl="5" rtl="0">
              <a:spcBef>
                <a:spcPts val="0"/>
              </a:spcBef>
              <a:spcAft>
                <a:spcPts val="0"/>
              </a:spcAft>
              <a:buSzPts val="2400"/>
              <a:buFont typeface="Inconsolata"/>
              <a:buNone/>
              <a:defRPr b="1" sz="2400">
                <a:latin typeface="Inconsolata"/>
                <a:ea typeface="Inconsolata"/>
                <a:cs typeface="Inconsolata"/>
                <a:sym typeface="Inconsolata"/>
              </a:defRPr>
            </a:lvl6pPr>
            <a:lvl7pPr lvl="6" rtl="0">
              <a:spcBef>
                <a:spcPts val="0"/>
              </a:spcBef>
              <a:spcAft>
                <a:spcPts val="0"/>
              </a:spcAft>
              <a:buSzPts val="2400"/>
              <a:buFont typeface="Inconsolata"/>
              <a:buNone/>
              <a:defRPr b="1" sz="2400">
                <a:latin typeface="Inconsolata"/>
                <a:ea typeface="Inconsolata"/>
                <a:cs typeface="Inconsolata"/>
                <a:sym typeface="Inconsolata"/>
              </a:defRPr>
            </a:lvl7pPr>
            <a:lvl8pPr lvl="7" rtl="0">
              <a:spcBef>
                <a:spcPts val="0"/>
              </a:spcBef>
              <a:spcAft>
                <a:spcPts val="0"/>
              </a:spcAft>
              <a:buSzPts val="2400"/>
              <a:buFont typeface="Inconsolata"/>
              <a:buNone/>
              <a:defRPr b="1" sz="2400">
                <a:latin typeface="Inconsolata"/>
                <a:ea typeface="Inconsolata"/>
                <a:cs typeface="Inconsolata"/>
                <a:sym typeface="Inconsolata"/>
              </a:defRPr>
            </a:lvl8pPr>
            <a:lvl9pPr lvl="8" rtl="0">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53" name="Google Shape;353;p52"/>
          <p:cNvSpPr txBox="1"/>
          <p:nvPr>
            <p:ph idx="7" type="subTitle"/>
          </p:nvPr>
        </p:nvSpPr>
        <p:spPr>
          <a:xfrm>
            <a:off x="717300" y="3609309"/>
            <a:ext cx="2286000" cy="584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54" name="Google Shape;354;p52"/>
          <p:cNvSpPr txBox="1"/>
          <p:nvPr>
            <p:ph idx="8" type="subTitle"/>
          </p:nvPr>
        </p:nvSpPr>
        <p:spPr>
          <a:xfrm>
            <a:off x="719256" y="3119982"/>
            <a:ext cx="22824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Inconsolata"/>
              <a:buNone/>
              <a:defRPr b="1" sz="2400">
                <a:latin typeface="Inconsolata"/>
                <a:ea typeface="Inconsolata"/>
                <a:cs typeface="Inconsolata"/>
                <a:sym typeface="Inconsolata"/>
              </a:defRPr>
            </a:lvl2pPr>
            <a:lvl3pPr lvl="2" rtl="0">
              <a:spcBef>
                <a:spcPts val="0"/>
              </a:spcBef>
              <a:spcAft>
                <a:spcPts val="0"/>
              </a:spcAft>
              <a:buSzPts val="2400"/>
              <a:buFont typeface="Inconsolata"/>
              <a:buNone/>
              <a:defRPr b="1" sz="2400">
                <a:latin typeface="Inconsolata"/>
                <a:ea typeface="Inconsolata"/>
                <a:cs typeface="Inconsolata"/>
                <a:sym typeface="Inconsolata"/>
              </a:defRPr>
            </a:lvl3pPr>
            <a:lvl4pPr lvl="3" rtl="0">
              <a:spcBef>
                <a:spcPts val="0"/>
              </a:spcBef>
              <a:spcAft>
                <a:spcPts val="0"/>
              </a:spcAft>
              <a:buSzPts val="2400"/>
              <a:buFont typeface="Inconsolata"/>
              <a:buNone/>
              <a:defRPr b="1" sz="2400">
                <a:latin typeface="Inconsolata"/>
                <a:ea typeface="Inconsolata"/>
                <a:cs typeface="Inconsolata"/>
                <a:sym typeface="Inconsolata"/>
              </a:defRPr>
            </a:lvl4pPr>
            <a:lvl5pPr lvl="4" rtl="0">
              <a:spcBef>
                <a:spcPts val="0"/>
              </a:spcBef>
              <a:spcAft>
                <a:spcPts val="0"/>
              </a:spcAft>
              <a:buSzPts val="2400"/>
              <a:buFont typeface="Inconsolata"/>
              <a:buNone/>
              <a:defRPr b="1" sz="2400">
                <a:latin typeface="Inconsolata"/>
                <a:ea typeface="Inconsolata"/>
                <a:cs typeface="Inconsolata"/>
                <a:sym typeface="Inconsolata"/>
              </a:defRPr>
            </a:lvl5pPr>
            <a:lvl6pPr lvl="5" rtl="0">
              <a:spcBef>
                <a:spcPts val="0"/>
              </a:spcBef>
              <a:spcAft>
                <a:spcPts val="0"/>
              </a:spcAft>
              <a:buSzPts val="2400"/>
              <a:buFont typeface="Inconsolata"/>
              <a:buNone/>
              <a:defRPr b="1" sz="2400">
                <a:latin typeface="Inconsolata"/>
                <a:ea typeface="Inconsolata"/>
                <a:cs typeface="Inconsolata"/>
                <a:sym typeface="Inconsolata"/>
              </a:defRPr>
            </a:lvl6pPr>
            <a:lvl7pPr lvl="6" rtl="0">
              <a:spcBef>
                <a:spcPts val="0"/>
              </a:spcBef>
              <a:spcAft>
                <a:spcPts val="0"/>
              </a:spcAft>
              <a:buSzPts val="2400"/>
              <a:buFont typeface="Inconsolata"/>
              <a:buNone/>
              <a:defRPr b="1" sz="2400">
                <a:latin typeface="Inconsolata"/>
                <a:ea typeface="Inconsolata"/>
                <a:cs typeface="Inconsolata"/>
                <a:sym typeface="Inconsolata"/>
              </a:defRPr>
            </a:lvl7pPr>
            <a:lvl8pPr lvl="7" rtl="0">
              <a:spcBef>
                <a:spcPts val="0"/>
              </a:spcBef>
              <a:spcAft>
                <a:spcPts val="0"/>
              </a:spcAft>
              <a:buSzPts val="2400"/>
              <a:buFont typeface="Inconsolata"/>
              <a:buNone/>
              <a:defRPr b="1" sz="2400">
                <a:latin typeface="Inconsolata"/>
                <a:ea typeface="Inconsolata"/>
                <a:cs typeface="Inconsolata"/>
                <a:sym typeface="Inconsolata"/>
              </a:defRPr>
            </a:lvl8pPr>
            <a:lvl9pPr lvl="8" rtl="0">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55" name="Google Shape;355;p52"/>
          <p:cNvSpPr txBox="1"/>
          <p:nvPr>
            <p:ph idx="9" type="subTitle"/>
          </p:nvPr>
        </p:nvSpPr>
        <p:spPr>
          <a:xfrm>
            <a:off x="3429005" y="3609312"/>
            <a:ext cx="2286000" cy="584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56" name="Google Shape;356;p52"/>
          <p:cNvSpPr txBox="1"/>
          <p:nvPr>
            <p:ph idx="13" type="subTitle"/>
          </p:nvPr>
        </p:nvSpPr>
        <p:spPr>
          <a:xfrm>
            <a:off x="3430961" y="3119985"/>
            <a:ext cx="22821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Inconsolata"/>
              <a:buNone/>
              <a:defRPr b="1" sz="2400">
                <a:latin typeface="Inconsolata"/>
                <a:ea typeface="Inconsolata"/>
                <a:cs typeface="Inconsolata"/>
                <a:sym typeface="Inconsolata"/>
              </a:defRPr>
            </a:lvl2pPr>
            <a:lvl3pPr lvl="2" rtl="0">
              <a:spcBef>
                <a:spcPts val="0"/>
              </a:spcBef>
              <a:spcAft>
                <a:spcPts val="0"/>
              </a:spcAft>
              <a:buSzPts val="2400"/>
              <a:buFont typeface="Inconsolata"/>
              <a:buNone/>
              <a:defRPr b="1" sz="2400">
                <a:latin typeface="Inconsolata"/>
                <a:ea typeface="Inconsolata"/>
                <a:cs typeface="Inconsolata"/>
                <a:sym typeface="Inconsolata"/>
              </a:defRPr>
            </a:lvl3pPr>
            <a:lvl4pPr lvl="3" rtl="0">
              <a:spcBef>
                <a:spcPts val="0"/>
              </a:spcBef>
              <a:spcAft>
                <a:spcPts val="0"/>
              </a:spcAft>
              <a:buSzPts val="2400"/>
              <a:buFont typeface="Inconsolata"/>
              <a:buNone/>
              <a:defRPr b="1" sz="2400">
                <a:latin typeface="Inconsolata"/>
                <a:ea typeface="Inconsolata"/>
                <a:cs typeface="Inconsolata"/>
                <a:sym typeface="Inconsolata"/>
              </a:defRPr>
            </a:lvl4pPr>
            <a:lvl5pPr lvl="4" rtl="0">
              <a:spcBef>
                <a:spcPts val="0"/>
              </a:spcBef>
              <a:spcAft>
                <a:spcPts val="0"/>
              </a:spcAft>
              <a:buSzPts val="2400"/>
              <a:buFont typeface="Inconsolata"/>
              <a:buNone/>
              <a:defRPr b="1" sz="2400">
                <a:latin typeface="Inconsolata"/>
                <a:ea typeface="Inconsolata"/>
                <a:cs typeface="Inconsolata"/>
                <a:sym typeface="Inconsolata"/>
              </a:defRPr>
            </a:lvl5pPr>
            <a:lvl6pPr lvl="5" rtl="0">
              <a:spcBef>
                <a:spcPts val="0"/>
              </a:spcBef>
              <a:spcAft>
                <a:spcPts val="0"/>
              </a:spcAft>
              <a:buSzPts val="2400"/>
              <a:buFont typeface="Inconsolata"/>
              <a:buNone/>
              <a:defRPr b="1" sz="2400">
                <a:latin typeface="Inconsolata"/>
                <a:ea typeface="Inconsolata"/>
                <a:cs typeface="Inconsolata"/>
                <a:sym typeface="Inconsolata"/>
              </a:defRPr>
            </a:lvl6pPr>
            <a:lvl7pPr lvl="6" rtl="0">
              <a:spcBef>
                <a:spcPts val="0"/>
              </a:spcBef>
              <a:spcAft>
                <a:spcPts val="0"/>
              </a:spcAft>
              <a:buSzPts val="2400"/>
              <a:buFont typeface="Inconsolata"/>
              <a:buNone/>
              <a:defRPr b="1" sz="2400">
                <a:latin typeface="Inconsolata"/>
                <a:ea typeface="Inconsolata"/>
                <a:cs typeface="Inconsolata"/>
                <a:sym typeface="Inconsolata"/>
              </a:defRPr>
            </a:lvl7pPr>
            <a:lvl8pPr lvl="7" rtl="0">
              <a:spcBef>
                <a:spcPts val="0"/>
              </a:spcBef>
              <a:spcAft>
                <a:spcPts val="0"/>
              </a:spcAft>
              <a:buSzPts val="2400"/>
              <a:buFont typeface="Inconsolata"/>
              <a:buNone/>
              <a:defRPr b="1" sz="2400">
                <a:latin typeface="Inconsolata"/>
                <a:ea typeface="Inconsolata"/>
                <a:cs typeface="Inconsolata"/>
                <a:sym typeface="Inconsolata"/>
              </a:defRPr>
            </a:lvl8pPr>
            <a:lvl9pPr lvl="8" rtl="0">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57" name="Google Shape;357;p52"/>
          <p:cNvSpPr txBox="1"/>
          <p:nvPr>
            <p:ph idx="14" type="subTitle"/>
          </p:nvPr>
        </p:nvSpPr>
        <p:spPr>
          <a:xfrm>
            <a:off x="6132681" y="3609296"/>
            <a:ext cx="2286000" cy="584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58" name="Google Shape;358;p52"/>
          <p:cNvSpPr txBox="1"/>
          <p:nvPr>
            <p:ph idx="15" type="subTitle"/>
          </p:nvPr>
        </p:nvSpPr>
        <p:spPr>
          <a:xfrm>
            <a:off x="6134638" y="3119969"/>
            <a:ext cx="22824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Inconsolata"/>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Inconsolata"/>
              <a:buNone/>
              <a:defRPr b="1" sz="2400">
                <a:latin typeface="Inconsolata"/>
                <a:ea typeface="Inconsolata"/>
                <a:cs typeface="Inconsolata"/>
                <a:sym typeface="Inconsolata"/>
              </a:defRPr>
            </a:lvl2pPr>
            <a:lvl3pPr lvl="2" rtl="0">
              <a:spcBef>
                <a:spcPts val="0"/>
              </a:spcBef>
              <a:spcAft>
                <a:spcPts val="0"/>
              </a:spcAft>
              <a:buSzPts val="2400"/>
              <a:buFont typeface="Inconsolata"/>
              <a:buNone/>
              <a:defRPr b="1" sz="2400">
                <a:latin typeface="Inconsolata"/>
                <a:ea typeface="Inconsolata"/>
                <a:cs typeface="Inconsolata"/>
                <a:sym typeface="Inconsolata"/>
              </a:defRPr>
            </a:lvl3pPr>
            <a:lvl4pPr lvl="3" rtl="0">
              <a:spcBef>
                <a:spcPts val="0"/>
              </a:spcBef>
              <a:spcAft>
                <a:spcPts val="0"/>
              </a:spcAft>
              <a:buSzPts val="2400"/>
              <a:buFont typeface="Inconsolata"/>
              <a:buNone/>
              <a:defRPr b="1" sz="2400">
                <a:latin typeface="Inconsolata"/>
                <a:ea typeface="Inconsolata"/>
                <a:cs typeface="Inconsolata"/>
                <a:sym typeface="Inconsolata"/>
              </a:defRPr>
            </a:lvl4pPr>
            <a:lvl5pPr lvl="4" rtl="0">
              <a:spcBef>
                <a:spcPts val="0"/>
              </a:spcBef>
              <a:spcAft>
                <a:spcPts val="0"/>
              </a:spcAft>
              <a:buSzPts val="2400"/>
              <a:buFont typeface="Inconsolata"/>
              <a:buNone/>
              <a:defRPr b="1" sz="2400">
                <a:latin typeface="Inconsolata"/>
                <a:ea typeface="Inconsolata"/>
                <a:cs typeface="Inconsolata"/>
                <a:sym typeface="Inconsolata"/>
              </a:defRPr>
            </a:lvl5pPr>
            <a:lvl6pPr lvl="5" rtl="0">
              <a:spcBef>
                <a:spcPts val="0"/>
              </a:spcBef>
              <a:spcAft>
                <a:spcPts val="0"/>
              </a:spcAft>
              <a:buSzPts val="2400"/>
              <a:buFont typeface="Inconsolata"/>
              <a:buNone/>
              <a:defRPr b="1" sz="2400">
                <a:latin typeface="Inconsolata"/>
                <a:ea typeface="Inconsolata"/>
                <a:cs typeface="Inconsolata"/>
                <a:sym typeface="Inconsolata"/>
              </a:defRPr>
            </a:lvl6pPr>
            <a:lvl7pPr lvl="6" rtl="0">
              <a:spcBef>
                <a:spcPts val="0"/>
              </a:spcBef>
              <a:spcAft>
                <a:spcPts val="0"/>
              </a:spcAft>
              <a:buSzPts val="2400"/>
              <a:buFont typeface="Inconsolata"/>
              <a:buNone/>
              <a:defRPr b="1" sz="2400">
                <a:latin typeface="Inconsolata"/>
                <a:ea typeface="Inconsolata"/>
                <a:cs typeface="Inconsolata"/>
                <a:sym typeface="Inconsolata"/>
              </a:defRPr>
            </a:lvl7pPr>
            <a:lvl8pPr lvl="7" rtl="0">
              <a:spcBef>
                <a:spcPts val="0"/>
              </a:spcBef>
              <a:spcAft>
                <a:spcPts val="0"/>
              </a:spcAft>
              <a:buSzPts val="2400"/>
              <a:buFont typeface="Inconsolata"/>
              <a:buNone/>
              <a:defRPr b="1" sz="2400">
                <a:latin typeface="Inconsolata"/>
                <a:ea typeface="Inconsolata"/>
                <a:cs typeface="Inconsolata"/>
                <a:sym typeface="Inconsolata"/>
              </a:defRPr>
            </a:lvl8pPr>
            <a:lvl9pPr lvl="8" rtl="0">
              <a:spcBef>
                <a:spcPts val="0"/>
              </a:spcBef>
              <a:spcAft>
                <a:spcPts val="0"/>
              </a:spcAft>
              <a:buSzPts val="2400"/>
              <a:buFont typeface="Inconsolata"/>
              <a:buNone/>
              <a:defRPr b="1" sz="2400">
                <a:latin typeface="Inconsolata"/>
                <a:ea typeface="Inconsolata"/>
                <a:cs typeface="Inconsolata"/>
                <a:sym typeface="Inconsolata"/>
              </a:defRPr>
            </a:lvl9pPr>
          </a:lstStyle>
          <a:p/>
        </p:txBody>
      </p:sp>
      <p:sp>
        <p:nvSpPr>
          <p:cNvPr id="359" name="Google Shape;359;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AND_TWO_COLUMNS_1_2">
    <p:spTree>
      <p:nvGrpSpPr>
        <p:cNvPr id="360" name="Shape 360"/>
        <p:cNvGrpSpPr/>
        <p:nvPr/>
      </p:nvGrpSpPr>
      <p:grpSpPr>
        <a:xfrm>
          <a:off x="0" y="0"/>
          <a:ext cx="0" cy="0"/>
          <a:chOff x="0" y="0"/>
          <a:chExt cx="0" cy="0"/>
        </a:xfrm>
      </p:grpSpPr>
      <p:sp>
        <p:nvSpPr>
          <p:cNvPr id="361" name="Google Shape;361;p53"/>
          <p:cNvSpPr/>
          <p:nvPr/>
        </p:nvSpPr>
        <p:spPr>
          <a:xfrm>
            <a:off x="5291750" y="-2147175"/>
            <a:ext cx="4763700" cy="4763700"/>
          </a:xfrm>
          <a:prstGeom prst="ellipse">
            <a:avLst/>
          </a:prstGeom>
          <a:gradFill>
            <a:gsLst>
              <a:gs pos="0">
                <a:srgbClr val="4C9484">
                  <a:alpha val="25490"/>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3"/>
          <p:cNvSpPr/>
          <p:nvPr/>
        </p:nvSpPr>
        <p:spPr>
          <a:xfrm>
            <a:off x="-654650" y="3297075"/>
            <a:ext cx="2555400" cy="25554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3"/>
          <p:cNvSpPr txBox="1"/>
          <p:nvPr>
            <p:ph idx="1" type="subTitle"/>
          </p:nvPr>
        </p:nvSpPr>
        <p:spPr>
          <a:xfrm>
            <a:off x="713223" y="2259725"/>
            <a:ext cx="2992800" cy="41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64" name="Google Shape;364;p53"/>
          <p:cNvSpPr txBox="1"/>
          <p:nvPr>
            <p:ph hasCustomPrompt="1" type="title"/>
          </p:nvPr>
        </p:nvSpPr>
        <p:spPr>
          <a:xfrm>
            <a:off x="713214" y="1359001"/>
            <a:ext cx="2452500" cy="9006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65" name="Google Shape;365;p53"/>
          <p:cNvSpPr txBox="1"/>
          <p:nvPr>
            <p:ph idx="2" type="subTitle"/>
          </p:nvPr>
        </p:nvSpPr>
        <p:spPr>
          <a:xfrm>
            <a:off x="713223" y="3714994"/>
            <a:ext cx="2992800" cy="41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66" name="Google Shape;366;p53"/>
          <p:cNvSpPr txBox="1"/>
          <p:nvPr>
            <p:ph hasCustomPrompt="1" idx="3" type="title"/>
          </p:nvPr>
        </p:nvSpPr>
        <p:spPr>
          <a:xfrm>
            <a:off x="713214" y="2814267"/>
            <a:ext cx="2452500" cy="9006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67" name="Google Shape;367;p53"/>
          <p:cNvSpPr txBox="1"/>
          <p:nvPr>
            <p:ph idx="4" type="subTitle"/>
          </p:nvPr>
        </p:nvSpPr>
        <p:spPr>
          <a:xfrm>
            <a:off x="4776251" y="3723593"/>
            <a:ext cx="2992800" cy="41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68" name="Google Shape;368;p53"/>
          <p:cNvSpPr txBox="1"/>
          <p:nvPr>
            <p:ph hasCustomPrompt="1" idx="5" type="title"/>
          </p:nvPr>
        </p:nvSpPr>
        <p:spPr>
          <a:xfrm>
            <a:off x="4776253" y="2814266"/>
            <a:ext cx="2452500" cy="9006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69" name="Google Shape;369;p53"/>
          <p:cNvSpPr txBox="1"/>
          <p:nvPr>
            <p:ph idx="6" type="subTitle"/>
          </p:nvPr>
        </p:nvSpPr>
        <p:spPr>
          <a:xfrm>
            <a:off x="4776251" y="2268325"/>
            <a:ext cx="2992800" cy="41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70" name="Google Shape;370;p53"/>
          <p:cNvSpPr txBox="1"/>
          <p:nvPr>
            <p:ph hasCustomPrompt="1" idx="7" type="title"/>
          </p:nvPr>
        </p:nvSpPr>
        <p:spPr>
          <a:xfrm>
            <a:off x="4776253" y="1358998"/>
            <a:ext cx="2452500" cy="9006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71" name="Google Shape;371;p53"/>
          <p:cNvSpPr txBox="1"/>
          <p:nvPr>
            <p:ph idx="8" type="title"/>
          </p:nvPr>
        </p:nvSpPr>
        <p:spPr>
          <a:xfrm>
            <a:off x="714850" y="338372"/>
            <a:ext cx="771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72" name="Google Shape;372;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AND_TWO_COLUMNS_1_2_1">
    <p:spTree>
      <p:nvGrpSpPr>
        <p:cNvPr id="373" name="Shape 373"/>
        <p:cNvGrpSpPr/>
        <p:nvPr/>
      </p:nvGrpSpPr>
      <p:grpSpPr>
        <a:xfrm>
          <a:off x="0" y="0"/>
          <a:ext cx="0" cy="0"/>
          <a:chOff x="0" y="0"/>
          <a:chExt cx="0" cy="0"/>
        </a:xfrm>
      </p:grpSpPr>
      <p:sp>
        <p:nvSpPr>
          <p:cNvPr id="374" name="Google Shape;374;p54"/>
          <p:cNvSpPr/>
          <p:nvPr/>
        </p:nvSpPr>
        <p:spPr>
          <a:xfrm>
            <a:off x="641375" y="2514725"/>
            <a:ext cx="2697900" cy="2697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4"/>
          <p:cNvSpPr/>
          <p:nvPr/>
        </p:nvSpPr>
        <p:spPr>
          <a:xfrm>
            <a:off x="3223088" y="2514725"/>
            <a:ext cx="2697900" cy="2697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4"/>
          <p:cNvSpPr/>
          <p:nvPr/>
        </p:nvSpPr>
        <p:spPr>
          <a:xfrm>
            <a:off x="5845338" y="2514725"/>
            <a:ext cx="2697900" cy="2697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4"/>
          <p:cNvSpPr txBox="1"/>
          <p:nvPr>
            <p:ph idx="1" type="subTitle"/>
          </p:nvPr>
        </p:nvSpPr>
        <p:spPr>
          <a:xfrm>
            <a:off x="724725" y="2397394"/>
            <a:ext cx="24501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78" name="Google Shape;378;p54"/>
          <p:cNvSpPr txBox="1"/>
          <p:nvPr>
            <p:ph hasCustomPrompt="1" type="title"/>
          </p:nvPr>
        </p:nvSpPr>
        <p:spPr>
          <a:xfrm>
            <a:off x="724725" y="3389357"/>
            <a:ext cx="2450100" cy="83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79" name="Google Shape;379;p54"/>
          <p:cNvSpPr txBox="1"/>
          <p:nvPr>
            <p:ph idx="2" type="subTitle"/>
          </p:nvPr>
        </p:nvSpPr>
        <p:spPr>
          <a:xfrm>
            <a:off x="3346988" y="2397375"/>
            <a:ext cx="24501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80" name="Google Shape;380;p54"/>
          <p:cNvSpPr txBox="1"/>
          <p:nvPr>
            <p:ph hasCustomPrompt="1" idx="3" type="title"/>
          </p:nvPr>
        </p:nvSpPr>
        <p:spPr>
          <a:xfrm>
            <a:off x="3346989" y="3389354"/>
            <a:ext cx="2450100" cy="83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81" name="Google Shape;381;p54"/>
          <p:cNvSpPr txBox="1"/>
          <p:nvPr>
            <p:ph idx="4" type="subTitle"/>
          </p:nvPr>
        </p:nvSpPr>
        <p:spPr>
          <a:xfrm>
            <a:off x="5969251" y="2397381"/>
            <a:ext cx="24501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82" name="Google Shape;382;p54"/>
          <p:cNvSpPr txBox="1"/>
          <p:nvPr>
            <p:ph hasCustomPrompt="1" idx="5" type="title"/>
          </p:nvPr>
        </p:nvSpPr>
        <p:spPr>
          <a:xfrm>
            <a:off x="5969252" y="3389368"/>
            <a:ext cx="2450100" cy="83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83" name="Google Shape;383;p54"/>
          <p:cNvSpPr txBox="1"/>
          <p:nvPr>
            <p:ph idx="6" type="subTitle"/>
          </p:nvPr>
        </p:nvSpPr>
        <p:spPr>
          <a:xfrm>
            <a:off x="899825" y="1494385"/>
            <a:ext cx="2099700" cy="5718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Font typeface="Bebas Neue"/>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4" name="Google Shape;384;p54"/>
          <p:cNvSpPr txBox="1"/>
          <p:nvPr>
            <p:ph idx="7" type="subTitle"/>
          </p:nvPr>
        </p:nvSpPr>
        <p:spPr>
          <a:xfrm>
            <a:off x="3522097" y="1493353"/>
            <a:ext cx="2099700" cy="5718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Font typeface="Bebas Neue"/>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5" name="Google Shape;385;p54"/>
          <p:cNvSpPr txBox="1"/>
          <p:nvPr>
            <p:ph idx="8" type="subTitle"/>
          </p:nvPr>
        </p:nvSpPr>
        <p:spPr>
          <a:xfrm>
            <a:off x="6144368" y="1493353"/>
            <a:ext cx="2099700" cy="5718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400"/>
              <a:buFont typeface="Bebas Neue"/>
              <a:buNone/>
              <a:defRPr b="1" sz="2300">
                <a:solidFill>
                  <a:schemeClr val="dk1"/>
                </a:solidFill>
                <a:latin typeface="Inconsolata"/>
                <a:ea typeface="Inconsolata"/>
                <a:cs typeface="Inconsolata"/>
                <a:sym typeface="Inconsolat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6" name="Google Shape;386;p54"/>
          <p:cNvSpPr txBox="1"/>
          <p:nvPr>
            <p:ph idx="9" type="title"/>
          </p:nvPr>
        </p:nvSpPr>
        <p:spPr>
          <a:xfrm>
            <a:off x="714850" y="342804"/>
            <a:ext cx="771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87" name="Google Shape;387;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AND_BODY_1_1">
    <p:spTree>
      <p:nvGrpSpPr>
        <p:cNvPr id="388" name="Shape 388"/>
        <p:cNvGrpSpPr/>
        <p:nvPr/>
      </p:nvGrpSpPr>
      <p:grpSpPr>
        <a:xfrm>
          <a:off x="0" y="0"/>
          <a:ext cx="0" cy="0"/>
          <a:chOff x="0" y="0"/>
          <a:chExt cx="0" cy="0"/>
        </a:xfrm>
      </p:grpSpPr>
      <p:sp>
        <p:nvSpPr>
          <p:cNvPr id="389" name="Google Shape;389;p55"/>
          <p:cNvSpPr txBox="1"/>
          <p:nvPr>
            <p:ph type="title"/>
          </p:nvPr>
        </p:nvSpPr>
        <p:spPr>
          <a:xfrm>
            <a:off x="713225" y="343445"/>
            <a:ext cx="4971000" cy="9012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6700"/>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p:txBody>
      </p:sp>
      <p:sp>
        <p:nvSpPr>
          <p:cNvPr id="390" name="Google Shape;390;p55"/>
          <p:cNvSpPr txBox="1"/>
          <p:nvPr>
            <p:ph idx="1" type="subTitle"/>
          </p:nvPr>
        </p:nvSpPr>
        <p:spPr>
          <a:xfrm>
            <a:off x="713225" y="2365673"/>
            <a:ext cx="4406100" cy="140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91" name="Google Shape;391;p55"/>
          <p:cNvSpPr/>
          <p:nvPr/>
        </p:nvSpPr>
        <p:spPr>
          <a:xfrm flipH="1">
            <a:off x="5855225" y="-228587"/>
            <a:ext cx="3647700" cy="3647700"/>
          </a:xfrm>
          <a:prstGeom prst="ellipse">
            <a:avLst/>
          </a:prstGeom>
          <a:gradFill>
            <a:gsLst>
              <a:gs pos="0">
                <a:srgbClr val="93E6D3">
                  <a:alpha val="7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5"/>
          <p:cNvSpPr/>
          <p:nvPr/>
        </p:nvSpPr>
        <p:spPr>
          <a:xfrm>
            <a:off x="6211225" y="2193925"/>
            <a:ext cx="2454600" cy="24546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5"/>
          <p:cNvSpPr txBox="1"/>
          <p:nvPr/>
        </p:nvSpPr>
        <p:spPr>
          <a:xfrm>
            <a:off x="719375" y="3595933"/>
            <a:ext cx="4958700" cy="572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ca" sz="1200">
                <a:solidFill>
                  <a:schemeClr val="dk1"/>
                </a:solidFill>
                <a:latin typeface="Open Sans"/>
                <a:ea typeface="Open Sans"/>
                <a:cs typeface="Open Sans"/>
                <a:sym typeface="Open Sans"/>
              </a:rPr>
              <a:t>CREDITS: This presentation template was created by </a:t>
            </a:r>
            <a:r>
              <a:rPr b="1" lang="ca" sz="1200" u="sng">
                <a:solidFill>
                  <a:schemeClr val="dk1"/>
                </a:solidFill>
                <a:latin typeface="Open Sans"/>
                <a:ea typeface="Open Sans"/>
                <a:cs typeface="Open Sans"/>
                <a:sym typeface="Open Sans"/>
                <a:hlinkClick r:id="rId2">
                  <a:extLst>
                    <a:ext uri="{A12FA001-AC4F-418D-AE19-62706E023703}">
                      <ahyp:hlinkClr val="tx"/>
                    </a:ext>
                  </a:extLst>
                </a:hlinkClick>
              </a:rPr>
              <a:t>Slidesgo</a:t>
            </a:r>
            <a:r>
              <a:rPr lang="ca" sz="1200">
                <a:solidFill>
                  <a:schemeClr val="dk1"/>
                </a:solidFill>
                <a:latin typeface="Open Sans"/>
                <a:ea typeface="Open Sans"/>
                <a:cs typeface="Open Sans"/>
                <a:sym typeface="Open Sans"/>
              </a:rPr>
              <a:t>, including icons by </a:t>
            </a:r>
            <a:r>
              <a:rPr b="1" lang="ca" sz="12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ca" sz="1200">
                <a:solidFill>
                  <a:schemeClr val="dk1"/>
                </a:solidFill>
                <a:latin typeface="Open Sans"/>
                <a:ea typeface="Open Sans"/>
                <a:cs typeface="Open Sans"/>
                <a:sym typeface="Open Sans"/>
              </a:rPr>
              <a:t>, and infographics &amp; images by </a:t>
            </a:r>
            <a:r>
              <a:rPr b="1" lang="ca" sz="12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ca" sz="1200" u="sng">
                <a:solidFill>
                  <a:schemeClr val="dk1"/>
                </a:solidFill>
                <a:latin typeface="Open Sans"/>
                <a:ea typeface="Open Sans"/>
                <a:cs typeface="Open Sans"/>
                <a:sym typeface="Open Sans"/>
              </a:rPr>
              <a:t> </a:t>
            </a:r>
            <a:endParaRPr sz="1200" u="sng">
              <a:solidFill>
                <a:schemeClr val="dk1"/>
              </a:solidFill>
              <a:latin typeface="Open Sans"/>
              <a:ea typeface="Open Sans"/>
              <a:cs typeface="Open Sans"/>
              <a:sym typeface="Open Sans"/>
            </a:endParaRPr>
          </a:p>
        </p:txBody>
      </p:sp>
      <p:sp>
        <p:nvSpPr>
          <p:cNvPr id="394" name="Google Shape;394;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AND_BODY_1_1_1">
    <p:spTree>
      <p:nvGrpSpPr>
        <p:cNvPr id="395" name="Shape 395"/>
        <p:cNvGrpSpPr/>
        <p:nvPr/>
      </p:nvGrpSpPr>
      <p:grpSpPr>
        <a:xfrm>
          <a:off x="0" y="0"/>
          <a:ext cx="0" cy="0"/>
          <a:chOff x="0" y="0"/>
          <a:chExt cx="0" cy="0"/>
        </a:xfrm>
      </p:grpSpPr>
      <p:sp>
        <p:nvSpPr>
          <p:cNvPr id="396" name="Google Shape;396;p56"/>
          <p:cNvSpPr/>
          <p:nvPr/>
        </p:nvSpPr>
        <p:spPr>
          <a:xfrm flipH="1">
            <a:off x="-2160100" y="-2775592"/>
            <a:ext cx="5930400" cy="5930400"/>
          </a:xfrm>
          <a:prstGeom prst="ellipse">
            <a:avLst/>
          </a:prstGeom>
          <a:gradFill>
            <a:gsLst>
              <a:gs pos="0">
                <a:srgbClr val="93E6D3">
                  <a:alpha val="7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6"/>
          <p:cNvSpPr/>
          <p:nvPr/>
        </p:nvSpPr>
        <p:spPr>
          <a:xfrm>
            <a:off x="324775" y="-845100"/>
            <a:ext cx="4516500" cy="45165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AND_TWO_COLUMNS_1_4_1_2">
    <p:spTree>
      <p:nvGrpSpPr>
        <p:cNvPr id="399" name="Shape 399"/>
        <p:cNvGrpSpPr/>
        <p:nvPr/>
      </p:nvGrpSpPr>
      <p:grpSpPr>
        <a:xfrm>
          <a:off x="0" y="0"/>
          <a:ext cx="0" cy="0"/>
          <a:chOff x="0" y="0"/>
          <a:chExt cx="0" cy="0"/>
        </a:xfrm>
      </p:grpSpPr>
      <p:sp>
        <p:nvSpPr>
          <p:cNvPr id="400" name="Google Shape;400;p57"/>
          <p:cNvSpPr/>
          <p:nvPr/>
        </p:nvSpPr>
        <p:spPr>
          <a:xfrm flipH="1">
            <a:off x="5358100" y="297774"/>
            <a:ext cx="3271800" cy="3271800"/>
          </a:xfrm>
          <a:prstGeom prst="ellipse">
            <a:avLst/>
          </a:prstGeom>
          <a:gradFill>
            <a:gsLst>
              <a:gs pos="0">
                <a:srgbClr val="44D4B4">
                  <a:alpha val="1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7"/>
          <p:cNvSpPr/>
          <p:nvPr/>
        </p:nvSpPr>
        <p:spPr>
          <a:xfrm>
            <a:off x="5522900" y="-2706825"/>
            <a:ext cx="6145200" cy="6145200"/>
          </a:xfrm>
          <a:prstGeom prst="ellipse">
            <a:avLst/>
          </a:prstGeom>
          <a:gradFill>
            <a:gsLst>
              <a:gs pos="0">
                <a:srgbClr val="B8B9C0">
                  <a:alpha val="6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7"/>
          <p:cNvSpPr/>
          <p:nvPr/>
        </p:nvSpPr>
        <p:spPr>
          <a:xfrm>
            <a:off x="-972575" y="3098475"/>
            <a:ext cx="3170400" cy="31704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7"/>
          <p:cNvSpPr/>
          <p:nvPr/>
        </p:nvSpPr>
        <p:spPr>
          <a:xfrm>
            <a:off x="6877925" y="958275"/>
            <a:ext cx="4598400" cy="4598400"/>
          </a:xfrm>
          <a:prstGeom prst="ellipse">
            <a:avLst/>
          </a:prstGeom>
          <a:gradFill>
            <a:gsLst>
              <a:gs pos="0">
                <a:schemeClr val="accent3"/>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p:nvPr/>
        </p:nvSpPr>
        <p:spPr>
          <a:xfrm>
            <a:off x="-2685100" y="-1618950"/>
            <a:ext cx="5506800" cy="5506800"/>
          </a:xfrm>
          <a:prstGeom prst="ellipse">
            <a:avLst/>
          </a:prstGeom>
          <a:gradFill>
            <a:gsLst>
              <a:gs pos="0">
                <a:srgbClr val="4C9484">
                  <a:alpha val="3176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txBox="1"/>
          <p:nvPr>
            <p:ph type="title"/>
          </p:nvPr>
        </p:nvSpPr>
        <p:spPr>
          <a:xfrm>
            <a:off x="2007050" y="1116617"/>
            <a:ext cx="5200500" cy="1365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36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7" name="Google Shape;47;p7"/>
          <p:cNvSpPr txBox="1"/>
          <p:nvPr>
            <p:ph idx="1" type="subTitle"/>
          </p:nvPr>
        </p:nvSpPr>
        <p:spPr>
          <a:xfrm>
            <a:off x="2007050" y="2862592"/>
            <a:ext cx="4501200" cy="13659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48" name="Google Shape;4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p:nvPr/>
        </p:nvSpPr>
        <p:spPr>
          <a:xfrm>
            <a:off x="5140425" y="1576275"/>
            <a:ext cx="4516200" cy="45162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582351" y="-485301"/>
            <a:ext cx="4310400" cy="43104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ca"/>
              <a:t> </a:t>
            </a:r>
            <a:endParaRPr/>
          </a:p>
        </p:txBody>
      </p:sp>
      <p:sp>
        <p:nvSpPr>
          <p:cNvPr id="52" name="Google Shape;52;p8"/>
          <p:cNvSpPr txBox="1"/>
          <p:nvPr>
            <p:ph type="title"/>
          </p:nvPr>
        </p:nvSpPr>
        <p:spPr>
          <a:xfrm>
            <a:off x="735800" y="1341400"/>
            <a:ext cx="6143100" cy="25971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3" name="Google Shape;53;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type="ctrTitle"/>
          </p:nvPr>
        </p:nvSpPr>
        <p:spPr>
          <a:xfrm>
            <a:off x="713225" y="1395931"/>
            <a:ext cx="5226900" cy="1101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69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56" name="Google Shape;56;p9"/>
          <p:cNvSpPr txBox="1"/>
          <p:nvPr>
            <p:ph idx="1" type="subTitle"/>
          </p:nvPr>
        </p:nvSpPr>
        <p:spPr>
          <a:xfrm>
            <a:off x="713225" y="2719014"/>
            <a:ext cx="4272000" cy="1151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57" name="Google Shape;57;p9"/>
          <p:cNvSpPr/>
          <p:nvPr/>
        </p:nvSpPr>
        <p:spPr>
          <a:xfrm>
            <a:off x="3803575" y="843650"/>
            <a:ext cx="4516200" cy="45162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p:nvPr/>
        </p:nvSpPr>
        <p:spPr>
          <a:xfrm>
            <a:off x="2783524" y="-991326"/>
            <a:ext cx="4310400" cy="4310400"/>
          </a:xfrm>
          <a:prstGeom prst="ellipse">
            <a:avLst/>
          </a:prstGeom>
          <a:gradFill>
            <a:gsLst>
              <a:gs pos="0">
                <a:srgbClr val="44D4B4">
                  <a:alpha val="1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ca"/>
              <a:t> </a:t>
            </a:r>
            <a:endParaRPr/>
          </a:p>
        </p:txBody>
      </p:sp>
      <p:sp>
        <p:nvSpPr>
          <p:cNvPr id="59" name="Google Shape;59;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p:nvPr>
            <p:ph idx="2" type="pic"/>
          </p:nvPr>
        </p:nvSpPr>
        <p:spPr>
          <a:xfrm>
            <a:off x="1850" y="-1225"/>
            <a:ext cx="9144000" cy="5143500"/>
          </a:xfrm>
          <a:prstGeom prst="rect">
            <a:avLst/>
          </a:prstGeom>
          <a:noFill/>
          <a:ln>
            <a:noFill/>
          </a:ln>
        </p:spPr>
      </p:sp>
      <p:sp>
        <p:nvSpPr>
          <p:cNvPr id="62" name="Google Shape;62;p10"/>
          <p:cNvSpPr txBox="1"/>
          <p:nvPr>
            <p:ph type="title"/>
          </p:nvPr>
        </p:nvSpPr>
        <p:spPr>
          <a:xfrm>
            <a:off x="679825" y="3583400"/>
            <a:ext cx="3923100" cy="921900"/>
          </a:xfrm>
          <a:prstGeom prst="rect">
            <a:avLst/>
          </a:prstGeom>
          <a:solidFill>
            <a:schemeClr val="lt2"/>
          </a:solidFill>
        </p:spPr>
        <p:txBody>
          <a:bodyPr anchorCtr="0" anchor="t" bIns="91425" lIns="91425" spcFirstLastPara="1" rIns="91425" wrap="square" tIns="91425">
            <a:noAutofit/>
          </a:bodyPr>
          <a:lstStyle>
            <a:lvl1pPr lvl="0">
              <a:lnSpc>
                <a:spcPct val="80000"/>
              </a:lnSpc>
              <a:spcBef>
                <a:spcPts val="0"/>
              </a:spcBef>
              <a:spcAft>
                <a:spcPts val="0"/>
              </a:spcAft>
              <a:buSzPts val="3600"/>
              <a:buNone/>
              <a:defRPr sz="31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63" name="Google Shape;6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theme" Target="../theme/theme2.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338750"/>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Inconsolata"/>
              <a:buNone/>
              <a:defRPr b="1" sz="3600">
                <a:solidFill>
                  <a:schemeClr val="dk1"/>
                </a:solidFill>
                <a:latin typeface="Inconsolata"/>
                <a:ea typeface="Inconsolata"/>
                <a:cs typeface="Inconsolata"/>
                <a:sym typeface="Inconsolata"/>
              </a:defRPr>
            </a:lvl1pPr>
            <a:lvl2pPr lvl="1">
              <a:spcBef>
                <a:spcPts val="0"/>
              </a:spcBef>
              <a:spcAft>
                <a:spcPts val="0"/>
              </a:spcAft>
              <a:buClr>
                <a:schemeClr val="dk1"/>
              </a:buClr>
              <a:buSzPts val="3600"/>
              <a:buFont typeface="Inconsolata"/>
              <a:buNone/>
              <a:defRPr b="1" sz="3600">
                <a:solidFill>
                  <a:schemeClr val="dk1"/>
                </a:solidFill>
                <a:latin typeface="Inconsolata"/>
                <a:ea typeface="Inconsolata"/>
                <a:cs typeface="Inconsolata"/>
                <a:sym typeface="Inconsolata"/>
              </a:defRPr>
            </a:lvl2pPr>
            <a:lvl3pPr lvl="2">
              <a:spcBef>
                <a:spcPts val="0"/>
              </a:spcBef>
              <a:spcAft>
                <a:spcPts val="0"/>
              </a:spcAft>
              <a:buClr>
                <a:schemeClr val="dk1"/>
              </a:buClr>
              <a:buSzPts val="3600"/>
              <a:buFont typeface="Inconsolata"/>
              <a:buNone/>
              <a:defRPr b="1" sz="3600">
                <a:solidFill>
                  <a:schemeClr val="dk1"/>
                </a:solidFill>
                <a:latin typeface="Inconsolata"/>
                <a:ea typeface="Inconsolata"/>
                <a:cs typeface="Inconsolata"/>
                <a:sym typeface="Inconsolata"/>
              </a:defRPr>
            </a:lvl3pPr>
            <a:lvl4pPr lvl="3">
              <a:spcBef>
                <a:spcPts val="0"/>
              </a:spcBef>
              <a:spcAft>
                <a:spcPts val="0"/>
              </a:spcAft>
              <a:buClr>
                <a:schemeClr val="dk1"/>
              </a:buClr>
              <a:buSzPts val="3600"/>
              <a:buFont typeface="Inconsolata"/>
              <a:buNone/>
              <a:defRPr b="1" sz="3600">
                <a:solidFill>
                  <a:schemeClr val="dk1"/>
                </a:solidFill>
                <a:latin typeface="Inconsolata"/>
                <a:ea typeface="Inconsolata"/>
                <a:cs typeface="Inconsolata"/>
                <a:sym typeface="Inconsolata"/>
              </a:defRPr>
            </a:lvl4pPr>
            <a:lvl5pPr lvl="4">
              <a:spcBef>
                <a:spcPts val="0"/>
              </a:spcBef>
              <a:spcAft>
                <a:spcPts val="0"/>
              </a:spcAft>
              <a:buClr>
                <a:schemeClr val="dk1"/>
              </a:buClr>
              <a:buSzPts val="3600"/>
              <a:buFont typeface="Inconsolata"/>
              <a:buNone/>
              <a:defRPr b="1" sz="3600">
                <a:solidFill>
                  <a:schemeClr val="dk1"/>
                </a:solidFill>
                <a:latin typeface="Inconsolata"/>
                <a:ea typeface="Inconsolata"/>
                <a:cs typeface="Inconsolata"/>
                <a:sym typeface="Inconsolata"/>
              </a:defRPr>
            </a:lvl5pPr>
            <a:lvl6pPr lvl="5">
              <a:spcBef>
                <a:spcPts val="0"/>
              </a:spcBef>
              <a:spcAft>
                <a:spcPts val="0"/>
              </a:spcAft>
              <a:buClr>
                <a:schemeClr val="dk1"/>
              </a:buClr>
              <a:buSzPts val="3600"/>
              <a:buFont typeface="Inconsolata"/>
              <a:buNone/>
              <a:defRPr b="1" sz="3600">
                <a:solidFill>
                  <a:schemeClr val="dk1"/>
                </a:solidFill>
                <a:latin typeface="Inconsolata"/>
                <a:ea typeface="Inconsolata"/>
                <a:cs typeface="Inconsolata"/>
                <a:sym typeface="Inconsolata"/>
              </a:defRPr>
            </a:lvl6pPr>
            <a:lvl7pPr lvl="6">
              <a:spcBef>
                <a:spcPts val="0"/>
              </a:spcBef>
              <a:spcAft>
                <a:spcPts val="0"/>
              </a:spcAft>
              <a:buClr>
                <a:schemeClr val="dk1"/>
              </a:buClr>
              <a:buSzPts val="3600"/>
              <a:buFont typeface="Inconsolata"/>
              <a:buNone/>
              <a:defRPr b="1" sz="3600">
                <a:solidFill>
                  <a:schemeClr val="dk1"/>
                </a:solidFill>
                <a:latin typeface="Inconsolata"/>
                <a:ea typeface="Inconsolata"/>
                <a:cs typeface="Inconsolata"/>
                <a:sym typeface="Inconsolata"/>
              </a:defRPr>
            </a:lvl7pPr>
            <a:lvl8pPr lvl="7">
              <a:spcBef>
                <a:spcPts val="0"/>
              </a:spcBef>
              <a:spcAft>
                <a:spcPts val="0"/>
              </a:spcAft>
              <a:buClr>
                <a:schemeClr val="dk1"/>
              </a:buClr>
              <a:buSzPts val="3600"/>
              <a:buFont typeface="Inconsolata"/>
              <a:buNone/>
              <a:defRPr b="1" sz="3600">
                <a:solidFill>
                  <a:schemeClr val="dk1"/>
                </a:solidFill>
                <a:latin typeface="Inconsolata"/>
                <a:ea typeface="Inconsolata"/>
                <a:cs typeface="Inconsolata"/>
                <a:sym typeface="Inconsolata"/>
              </a:defRPr>
            </a:lvl8pPr>
            <a:lvl9pPr lvl="8">
              <a:spcBef>
                <a:spcPts val="0"/>
              </a:spcBef>
              <a:spcAft>
                <a:spcPts val="0"/>
              </a:spcAft>
              <a:buClr>
                <a:schemeClr val="dk1"/>
              </a:buClr>
              <a:buSzPts val="3600"/>
              <a:buFont typeface="Inconsolata"/>
              <a:buNone/>
              <a:defRPr b="1" sz="3600">
                <a:solidFill>
                  <a:schemeClr val="dk1"/>
                </a:solidFill>
                <a:latin typeface="Inconsolata"/>
                <a:ea typeface="Inconsolata"/>
                <a:cs typeface="Inconsolata"/>
                <a:sym typeface="Inconsolata"/>
              </a:defRPr>
            </a:lvl9pPr>
          </a:lstStyle>
          <a:p/>
        </p:txBody>
      </p:sp>
      <p:sp>
        <p:nvSpPr>
          <p:cNvPr id="7" name="Google Shape;7;p1"/>
          <p:cNvSpPr txBox="1"/>
          <p:nvPr>
            <p:ph idx="1" type="body"/>
          </p:nvPr>
        </p:nvSpPr>
        <p:spPr>
          <a:xfrm>
            <a:off x="713225" y="1152465"/>
            <a:ext cx="77175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1pPr>
            <a:lvl2pPr indent="-330200" lvl="1" marL="9144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2pPr>
            <a:lvl3pPr indent="-330200" lvl="2" marL="13716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3pPr>
            <a:lvl4pPr indent="-330200" lvl="3" marL="18288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4pPr>
            <a:lvl5pPr indent="-330200" lvl="4" marL="22860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5pPr>
            <a:lvl6pPr indent="-330200" lvl="5" marL="27432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6pPr>
            <a:lvl7pPr indent="-330200" lvl="6" marL="32004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7pPr>
            <a:lvl8pPr indent="-330200" lvl="7" marL="36576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8pPr>
            <a:lvl9pPr indent="-330200" lvl="8" marL="4114800">
              <a:lnSpc>
                <a:spcPct val="100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Open Sans"/>
                <a:ea typeface="Open Sans"/>
                <a:cs typeface="Open Sans"/>
                <a:sym typeface="Open Sans"/>
              </a:defRPr>
            </a:lvl1pPr>
            <a:lvl2pPr lvl="1" algn="r">
              <a:buNone/>
              <a:defRPr sz="1300">
                <a:solidFill>
                  <a:schemeClr val="dk1"/>
                </a:solidFill>
                <a:latin typeface="Open Sans"/>
                <a:ea typeface="Open Sans"/>
                <a:cs typeface="Open Sans"/>
                <a:sym typeface="Open Sans"/>
              </a:defRPr>
            </a:lvl2pPr>
            <a:lvl3pPr lvl="2" algn="r">
              <a:buNone/>
              <a:defRPr sz="1300">
                <a:solidFill>
                  <a:schemeClr val="dk1"/>
                </a:solidFill>
                <a:latin typeface="Open Sans"/>
                <a:ea typeface="Open Sans"/>
                <a:cs typeface="Open Sans"/>
                <a:sym typeface="Open Sans"/>
              </a:defRPr>
            </a:lvl3pPr>
            <a:lvl4pPr lvl="3" algn="r">
              <a:buNone/>
              <a:defRPr sz="1300">
                <a:solidFill>
                  <a:schemeClr val="dk1"/>
                </a:solidFill>
                <a:latin typeface="Open Sans"/>
                <a:ea typeface="Open Sans"/>
                <a:cs typeface="Open Sans"/>
                <a:sym typeface="Open Sans"/>
              </a:defRPr>
            </a:lvl4pPr>
            <a:lvl5pPr lvl="4" algn="r">
              <a:buNone/>
              <a:defRPr sz="1300">
                <a:solidFill>
                  <a:schemeClr val="dk1"/>
                </a:solidFill>
                <a:latin typeface="Open Sans"/>
                <a:ea typeface="Open Sans"/>
                <a:cs typeface="Open Sans"/>
                <a:sym typeface="Open Sans"/>
              </a:defRPr>
            </a:lvl5pPr>
            <a:lvl6pPr lvl="5" algn="r">
              <a:buNone/>
              <a:defRPr sz="1300">
                <a:solidFill>
                  <a:schemeClr val="dk1"/>
                </a:solidFill>
                <a:latin typeface="Open Sans"/>
                <a:ea typeface="Open Sans"/>
                <a:cs typeface="Open Sans"/>
                <a:sym typeface="Open Sans"/>
              </a:defRPr>
            </a:lvl6pPr>
            <a:lvl7pPr lvl="6" algn="r">
              <a:buNone/>
              <a:defRPr sz="1300">
                <a:solidFill>
                  <a:schemeClr val="dk1"/>
                </a:solidFill>
                <a:latin typeface="Open Sans"/>
                <a:ea typeface="Open Sans"/>
                <a:cs typeface="Open Sans"/>
                <a:sym typeface="Open Sans"/>
              </a:defRPr>
            </a:lvl7pPr>
            <a:lvl8pPr lvl="7" algn="r">
              <a:buNone/>
              <a:defRPr sz="1300">
                <a:solidFill>
                  <a:schemeClr val="dk1"/>
                </a:solidFill>
                <a:latin typeface="Open Sans"/>
                <a:ea typeface="Open Sans"/>
                <a:cs typeface="Open Sans"/>
                <a:sym typeface="Open Sans"/>
              </a:defRPr>
            </a:lvl8pPr>
            <a:lvl9pPr lvl="8" algn="r">
              <a:buNone/>
              <a:defRPr sz="1300">
                <a:solidFill>
                  <a:schemeClr val="dk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progress_bar_i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progress_bar_id" TargetMode="Externa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progress_bar_id" TargetMode="Externa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progress_bar_id"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progress_bar_id" TargetMode="Externa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progress_bar_id" TargetMode="Externa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progress_bar_id" TargetMode="External"/><Relationship Id="rId4" Type="http://schemas.openxmlformats.org/officeDocument/2006/relationships/hyperlink" Target="https://preprodmovilidad.plastiken.com/" TargetMode="External"/><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progress_bar_id" TargetMode="External"/><Relationship Id="rId4" Type="http://schemas.openxmlformats.org/officeDocument/2006/relationships/hyperlink" Target="https://youtu.be/RPpAsBA1Xu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progress_bar_id"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0.xml"/><Relationship Id="rId3" Type="http://schemas.openxmlformats.org/officeDocument/2006/relationships/hyperlink" Target="http://progress_bar_id" TargetMode="External"/><Relationship Id="rId4" Type="http://schemas.openxmlformats.org/officeDocument/2006/relationships/image" Target="../media/image2.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progress_bar_id"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progress_bar_id" TargetMode="External"/><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progress_bar_i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progress_bar_id"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progress_bar_id" TargetMode="External"/><Relationship Id="rId4" Type="http://schemas.openxmlformats.org/officeDocument/2006/relationships/image" Target="../media/image11.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progress_bar_id" TargetMode="External"/><Relationship Id="rId4" Type="http://schemas.openxmlformats.org/officeDocument/2006/relationships/image" Target="../media/image14.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progress_bar_id" TargetMode="External"/><Relationship Id="rId4" Type="http://schemas.openxmlformats.org/officeDocument/2006/relationships/image" Target="../media/image19.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8"/>
          <p:cNvSpPr txBox="1"/>
          <p:nvPr>
            <p:ph type="ctrTitle"/>
          </p:nvPr>
        </p:nvSpPr>
        <p:spPr>
          <a:xfrm>
            <a:off x="675150" y="1258363"/>
            <a:ext cx="7793700" cy="19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4600">
                <a:solidFill>
                  <a:schemeClr val="lt1"/>
                </a:solidFill>
              </a:rPr>
              <a:t>Desenvolupament d’un mòdul gràfic per a plantes productives per a un ERP</a:t>
            </a:r>
            <a:endParaRPr sz="4600">
              <a:solidFill>
                <a:schemeClr val="lt1"/>
              </a:solidFill>
            </a:endParaRPr>
          </a:p>
        </p:txBody>
      </p:sp>
      <p:sp>
        <p:nvSpPr>
          <p:cNvPr id="409" name="Google Shape;409;p58"/>
          <p:cNvSpPr txBox="1"/>
          <p:nvPr>
            <p:ph idx="1" type="subTitle"/>
          </p:nvPr>
        </p:nvSpPr>
        <p:spPr>
          <a:xfrm>
            <a:off x="713250" y="3872725"/>
            <a:ext cx="7717500" cy="9123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ca"/>
              <a:t>Autor</a:t>
            </a:r>
            <a:r>
              <a:rPr lang="ca"/>
              <a:t>: Andreu Orensanz</a:t>
            </a:r>
            <a:endParaRPr/>
          </a:p>
          <a:p>
            <a:pPr indent="0" lvl="0" marL="0" rtl="0" algn="l">
              <a:spcBef>
                <a:spcPts val="0"/>
              </a:spcBef>
              <a:spcAft>
                <a:spcPts val="0"/>
              </a:spcAft>
              <a:buNone/>
            </a:pPr>
            <a:r>
              <a:rPr lang="ca"/>
              <a:t>Director: Conrad Fontanals (EDISA Projectes Informàtics, SA)</a:t>
            </a:r>
            <a:endParaRPr/>
          </a:p>
          <a:p>
            <a:pPr indent="0" lvl="0" marL="0" rtl="0" algn="l">
              <a:spcBef>
                <a:spcPts val="0"/>
              </a:spcBef>
              <a:spcAft>
                <a:spcPts val="0"/>
              </a:spcAft>
              <a:buNone/>
            </a:pPr>
            <a:r>
              <a:rPr lang="ca"/>
              <a:t>Ponent: Ferran Sabaté (Departament d’Organització d’Empreses)</a:t>
            </a:r>
            <a:endParaRPr/>
          </a:p>
        </p:txBody>
      </p:sp>
      <p:cxnSp>
        <p:nvCxnSpPr>
          <p:cNvPr id="410" name="Google Shape;410;p58"/>
          <p:cNvCxnSpPr/>
          <p:nvPr/>
        </p:nvCxnSpPr>
        <p:spPr>
          <a:xfrm>
            <a:off x="713225" y="3781899"/>
            <a:ext cx="8426700" cy="0"/>
          </a:xfrm>
          <a:prstGeom prst="straightConnector1">
            <a:avLst/>
          </a:prstGeom>
          <a:noFill/>
          <a:ln cap="flat" cmpd="sng" w="9525">
            <a:solidFill>
              <a:schemeClr val="accent2"/>
            </a:solidFill>
            <a:prstDash val="solid"/>
            <a:round/>
            <a:headEnd len="med" w="med" type="none"/>
            <a:tailEnd len="med" w="med" type="none"/>
          </a:ln>
        </p:spPr>
      </p:cxnSp>
      <p:pic>
        <p:nvPicPr>
          <p:cNvPr id="411" name="Google Shape;411;p58"/>
          <p:cNvPicPr preferRelativeResize="0"/>
          <p:nvPr/>
        </p:nvPicPr>
        <p:blipFill>
          <a:blip r:embed="rId3">
            <a:alphaModFix/>
          </a:blip>
          <a:stretch>
            <a:fillRect/>
          </a:stretch>
        </p:blipFill>
        <p:spPr>
          <a:xfrm>
            <a:off x="713225" y="422500"/>
            <a:ext cx="4012900" cy="698950"/>
          </a:xfrm>
          <a:prstGeom prst="rect">
            <a:avLst/>
          </a:prstGeom>
          <a:noFill/>
          <a:ln>
            <a:noFill/>
          </a:ln>
        </p:spPr>
      </p:pic>
      <p:pic>
        <p:nvPicPr>
          <p:cNvPr id="412" name="Google Shape;412;p58"/>
          <p:cNvPicPr preferRelativeResize="0"/>
          <p:nvPr/>
        </p:nvPicPr>
        <p:blipFill>
          <a:blip r:embed="rId4">
            <a:alphaModFix/>
          </a:blip>
          <a:stretch>
            <a:fillRect/>
          </a:stretch>
        </p:blipFill>
        <p:spPr>
          <a:xfrm>
            <a:off x="6327475" y="548776"/>
            <a:ext cx="1812831" cy="446400"/>
          </a:xfrm>
          <a:prstGeom prst="rect">
            <a:avLst/>
          </a:prstGeom>
          <a:noFill/>
          <a:ln>
            <a:noFill/>
          </a:ln>
        </p:spPr>
      </p:pic>
      <p:sp>
        <p:nvSpPr>
          <p:cNvPr id="413" name="Google Shape;413;p58"/>
          <p:cNvSpPr txBox="1"/>
          <p:nvPr/>
        </p:nvSpPr>
        <p:spPr>
          <a:xfrm>
            <a:off x="713225" y="3350988"/>
            <a:ext cx="7070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sz="1700">
                <a:solidFill>
                  <a:srgbClr val="212121"/>
                </a:solidFill>
                <a:latin typeface="Open Sans"/>
                <a:ea typeface="Open Sans"/>
                <a:cs typeface="Open Sans"/>
                <a:sym typeface="Open Sans"/>
              </a:rPr>
              <a:t>Treball de Fi de Grau </a:t>
            </a:r>
            <a:r>
              <a:rPr b="1" lang="ca">
                <a:solidFill>
                  <a:srgbClr val="212121"/>
                </a:solidFill>
                <a:latin typeface="Open Sans"/>
                <a:ea typeface="Open Sans"/>
                <a:cs typeface="Open Sans"/>
                <a:sym typeface="Open Sans"/>
              </a:rPr>
              <a:t>-</a:t>
            </a:r>
            <a:r>
              <a:rPr b="1" lang="ca" sz="1700">
                <a:solidFill>
                  <a:srgbClr val="212121"/>
                </a:solidFill>
                <a:latin typeface="Open Sans"/>
                <a:ea typeface="Open Sans"/>
                <a:cs typeface="Open Sans"/>
                <a:sym typeface="Open Sans"/>
              </a:rPr>
              <a:t> </a:t>
            </a:r>
            <a:r>
              <a:rPr b="1" lang="ca">
                <a:solidFill>
                  <a:srgbClr val="212121"/>
                </a:solidFill>
                <a:latin typeface="Open Sans"/>
                <a:ea typeface="Open Sans"/>
                <a:cs typeface="Open Sans"/>
                <a:sym typeface="Open Sans"/>
              </a:rPr>
              <a:t>2023-2024 Q1</a:t>
            </a:r>
            <a:endParaRPr b="1">
              <a:solidFill>
                <a:srgbClr val="21212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7"/>
          <p:cNvSpPr txBox="1"/>
          <p:nvPr>
            <p:ph idx="1" type="subTitle"/>
          </p:nvPr>
        </p:nvSpPr>
        <p:spPr>
          <a:xfrm>
            <a:off x="1016623" y="1971100"/>
            <a:ext cx="2992800" cy="411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ca"/>
              <a:t>Pressupost inicial</a:t>
            </a:r>
            <a:endParaRPr/>
          </a:p>
        </p:txBody>
      </p:sp>
      <p:sp>
        <p:nvSpPr>
          <p:cNvPr id="627" name="Google Shape;627;p67"/>
          <p:cNvSpPr txBox="1"/>
          <p:nvPr>
            <p:ph idx="2" type="subTitle"/>
          </p:nvPr>
        </p:nvSpPr>
        <p:spPr>
          <a:xfrm>
            <a:off x="999598" y="4338594"/>
            <a:ext cx="2992800" cy="411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ca" sz="1500"/>
              <a:t>Pressupost final</a:t>
            </a:r>
            <a:endParaRPr sz="1500"/>
          </a:p>
        </p:txBody>
      </p:sp>
      <p:sp>
        <p:nvSpPr>
          <p:cNvPr id="628" name="Google Shape;628;p67"/>
          <p:cNvSpPr txBox="1"/>
          <p:nvPr>
            <p:ph idx="4" type="subTitle"/>
          </p:nvPr>
        </p:nvSpPr>
        <p:spPr>
          <a:xfrm>
            <a:off x="5147576" y="4373518"/>
            <a:ext cx="2992800" cy="411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ca" sz="1500"/>
              <a:t>Cost RRHH</a:t>
            </a:r>
            <a:endParaRPr sz="1500"/>
          </a:p>
        </p:txBody>
      </p:sp>
      <p:cxnSp>
        <p:nvCxnSpPr>
          <p:cNvPr id="629" name="Google Shape;629;p67"/>
          <p:cNvCxnSpPr/>
          <p:nvPr/>
        </p:nvCxnSpPr>
        <p:spPr>
          <a:xfrm>
            <a:off x="0" y="3548352"/>
            <a:ext cx="8848500" cy="6000"/>
          </a:xfrm>
          <a:prstGeom prst="straightConnector1">
            <a:avLst/>
          </a:prstGeom>
          <a:noFill/>
          <a:ln cap="flat" cmpd="sng" w="9525">
            <a:solidFill>
              <a:schemeClr val="accent2"/>
            </a:solidFill>
            <a:prstDash val="solid"/>
            <a:round/>
            <a:headEnd len="med" w="med" type="none"/>
            <a:tailEnd len="med" w="med" type="none"/>
          </a:ln>
        </p:spPr>
      </p:cxnSp>
      <p:sp>
        <p:nvSpPr>
          <p:cNvPr id="630" name="Google Shape;630;p67"/>
          <p:cNvSpPr txBox="1"/>
          <p:nvPr>
            <p:ph idx="8" type="title"/>
          </p:nvPr>
        </p:nvSpPr>
        <p:spPr>
          <a:xfrm>
            <a:off x="690000" y="611237"/>
            <a:ext cx="77193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Pressupost</a:t>
            </a:r>
            <a:endParaRPr>
              <a:solidFill>
                <a:schemeClr val="accent2"/>
              </a:solidFill>
            </a:endParaRPr>
          </a:p>
        </p:txBody>
      </p:sp>
      <p:cxnSp>
        <p:nvCxnSpPr>
          <p:cNvPr id="631" name="Google Shape;631;p67"/>
          <p:cNvCxnSpPr/>
          <p:nvPr/>
        </p:nvCxnSpPr>
        <p:spPr>
          <a:xfrm>
            <a:off x="775150" y="328450"/>
            <a:ext cx="7695000" cy="3000"/>
          </a:xfrm>
          <a:prstGeom prst="straightConnector1">
            <a:avLst/>
          </a:prstGeom>
          <a:noFill/>
          <a:ln cap="flat" cmpd="sng" w="38100">
            <a:solidFill>
              <a:schemeClr val="dk1"/>
            </a:solidFill>
            <a:prstDash val="solid"/>
            <a:round/>
            <a:headEnd len="med" w="med" type="none"/>
            <a:tailEnd len="med" w="med" type="none"/>
          </a:ln>
        </p:spPr>
      </p:cxnSp>
      <p:cxnSp>
        <p:nvCxnSpPr>
          <p:cNvPr id="632" name="Google Shape;632;p67"/>
          <p:cNvCxnSpPr/>
          <p:nvPr/>
        </p:nvCxnSpPr>
        <p:spPr>
          <a:xfrm rot="10800000">
            <a:off x="1387075" y="241850"/>
            <a:ext cx="0" cy="169500"/>
          </a:xfrm>
          <a:prstGeom prst="straightConnector1">
            <a:avLst/>
          </a:prstGeom>
          <a:noFill/>
          <a:ln cap="flat" cmpd="sng" w="38100">
            <a:solidFill>
              <a:schemeClr val="dk2"/>
            </a:solidFill>
            <a:prstDash val="solid"/>
            <a:round/>
            <a:headEnd len="med" w="med" type="none"/>
            <a:tailEnd len="med" w="med" type="none"/>
          </a:ln>
        </p:spPr>
      </p:cxnSp>
      <p:cxnSp>
        <p:nvCxnSpPr>
          <p:cNvPr id="633" name="Google Shape;633;p67"/>
          <p:cNvCxnSpPr/>
          <p:nvPr/>
        </p:nvCxnSpPr>
        <p:spPr>
          <a:xfrm flipH="1" rot="10800000">
            <a:off x="2750350" y="241875"/>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634" name="Google Shape;634;p67"/>
          <p:cNvCxnSpPr/>
          <p:nvPr/>
        </p:nvCxnSpPr>
        <p:spPr>
          <a:xfrm rot="10800000">
            <a:off x="4114200" y="241575"/>
            <a:ext cx="0" cy="166800"/>
          </a:xfrm>
          <a:prstGeom prst="straightConnector1">
            <a:avLst/>
          </a:prstGeom>
          <a:noFill/>
          <a:ln cap="flat" cmpd="sng" w="38100">
            <a:solidFill>
              <a:schemeClr val="dk2"/>
            </a:solidFill>
            <a:prstDash val="solid"/>
            <a:round/>
            <a:headEnd len="med" w="med" type="none"/>
            <a:tailEnd len="med" w="med" type="none"/>
          </a:ln>
        </p:spPr>
      </p:cxnSp>
      <p:cxnSp>
        <p:nvCxnSpPr>
          <p:cNvPr id="635" name="Google Shape;635;p67"/>
          <p:cNvCxnSpPr/>
          <p:nvPr/>
        </p:nvCxnSpPr>
        <p:spPr>
          <a:xfrm rot="10800000">
            <a:off x="5480975" y="247600"/>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636" name="Google Shape;636;p67"/>
          <p:cNvCxnSpPr/>
          <p:nvPr/>
        </p:nvCxnSpPr>
        <p:spPr>
          <a:xfrm flipH="1" rot="10800000">
            <a:off x="6758938" y="242350"/>
            <a:ext cx="300" cy="167100"/>
          </a:xfrm>
          <a:prstGeom prst="straightConnector1">
            <a:avLst/>
          </a:prstGeom>
          <a:noFill/>
          <a:ln cap="flat" cmpd="sng" w="38100">
            <a:solidFill>
              <a:schemeClr val="dk2"/>
            </a:solidFill>
            <a:prstDash val="solid"/>
            <a:round/>
            <a:headEnd len="med" w="med" type="none"/>
            <a:tailEnd len="med" w="med" type="none"/>
          </a:ln>
        </p:spPr>
      </p:cxnSp>
      <p:cxnSp>
        <p:nvCxnSpPr>
          <p:cNvPr id="637" name="Google Shape;637;p67"/>
          <p:cNvCxnSpPr/>
          <p:nvPr/>
        </p:nvCxnSpPr>
        <p:spPr>
          <a:xfrm flipH="1" rot="10800000">
            <a:off x="8028775" y="241750"/>
            <a:ext cx="300" cy="167700"/>
          </a:xfrm>
          <a:prstGeom prst="straightConnector1">
            <a:avLst/>
          </a:prstGeom>
          <a:noFill/>
          <a:ln cap="flat" cmpd="sng" w="38100">
            <a:solidFill>
              <a:schemeClr val="dk2"/>
            </a:solidFill>
            <a:prstDash val="solid"/>
            <a:round/>
            <a:headEnd len="med" w="med" type="none"/>
            <a:tailEnd len="med" w="med" type="none"/>
          </a:ln>
        </p:spPr>
      </p:cxnSp>
      <p:sp>
        <p:nvSpPr>
          <p:cNvPr id="638" name="Google Shape;638;p67"/>
          <p:cNvSpPr txBox="1"/>
          <p:nvPr/>
        </p:nvSpPr>
        <p:spPr>
          <a:xfrm>
            <a:off x="792075"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Context </a:t>
            </a:r>
            <a:endParaRPr sz="1000"/>
          </a:p>
        </p:txBody>
      </p:sp>
      <p:sp>
        <p:nvSpPr>
          <p:cNvPr id="639" name="Google Shape;639;p67"/>
          <p:cNvSpPr txBox="1"/>
          <p:nvPr/>
        </p:nvSpPr>
        <p:spPr>
          <a:xfrm>
            <a:off x="2155838"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Abast </a:t>
            </a:r>
            <a:endParaRPr sz="1000"/>
          </a:p>
        </p:txBody>
      </p:sp>
      <p:sp>
        <p:nvSpPr>
          <p:cNvPr id="640" name="Google Shape;640;p67"/>
          <p:cNvSpPr txBox="1"/>
          <p:nvPr/>
        </p:nvSpPr>
        <p:spPr>
          <a:xfrm>
            <a:off x="3312304"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Gestió del projecte </a:t>
            </a:r>
            <a:endParaRPr sz="1000"/>
          </a:p>
        </p:txBody>
      </p:sp>
      <p:sp>
        <p:nvSpPr>
          <p:cNvPr id="641" name="Google Shape;641;p67"/>
          <p:cNvSpPr txBox="1"/>
          <p:nvPr/>
        </p:nvSpPr>
        <p:spPr>
          <a:xfrm>
            <a:off x="46839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Desenvolupament</a:t>
            </a:r>
            <a:endParaRPr sz="1000"/>
          </a:p>
        </p:txBody>
      </p:sp>
      <p:sp>
        <p:nvSpPr>
          <p:cNvPr id="642" name="Google Shape;642;p67"/>
          <p:cNvSpPr txBox="1"/>
          <p:nvPr/>
        </p:nvSpPr>
        <p:spPr>
          <a:xfrm>
            <a:off x="59498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Demostració</a:t>
            </a:r>
            <a:endParaRPr sz="1000"/>
          </a:p>
        </p:txBody>
      </p:sp>
      <p:sp>
        <p:nvSpPr>
          <p:cNvPr id="643" name="Google Shape;643;p67"/>
          <p:cNvSpPr txBox="1"/>
          <p:nvPr/>
        </p:nvSpPr>
        <p:spPr>
          <a:xfrm>
            <a:off x="722357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Conclusions</a:t>
            </a:r>
            <a:endParaRPr sz="1000"/>
          </a:p>
        </p:txBody>
      </p:sp>
      <p:cxnSp>
        <p:nvCxnSpPr>
          <p:cNvPr id="644" name="Google Shape;644;p67"/>
          <p:cNvCxnSpPr/>
          <p:nvPr/>
        </p:nvCxnSpPr>
        <p:spPr>
          <a:xfrm>
            <a:off x="773900" y="328625"/>
            <a:ext cx="595200" cy="0"/>
          </a:xfrm>
          <a:prstGeom prst="straightConnector1">
            <a:avLst/>
          </a:prstGeom>
          <a:noFill/>
          <a:ln cap="flat" cmpd="sng" w="38100">
            <a:solidFill>
              <a:schemeClr val="accent1"/>
            </a:solidFill>
            <a:prstDash val="solid"/>
            <a:round/>
            <a:headEnd len="med" w="med" type="none"/>
            <a:tailEnd len="med" w="med" type="none"/>
          </a:ln>
        </p:spPr>
      </p:cxnSp>
      <p:cxnSp>
        <p:nvCxnSpPr>
          <p:cNvPr id="645" name="Google Shape;645;p67"/>
          <p:cNvCxnSpPr/>
          <p:nvPr/>
        </p:nvCxnSpPr>
        <p:spPr>
          <a:xfrm>
            <a:off x="1406125" y="328775"/>
            <a:ext cx="1326000" cy="0"/>
          </a:xfrm>
          <a:prstGeom prst="straightConnector1">
            <a:avLst/>
          </a:prstGeom>
          <a:noFill/>
          <a:ln cap="flat" cmpd="sng" w="38100">
            <a:solidFill>
              <a:schemeClr val="accent1"/>
            </a:solidFill>
            <a:prstDash val="solid"/>
            <a:round/>
            <a:headEnd len="med" w="med" type="none"/>
            <a:tailEnd len="med" w="med" type="none"/>
          </a:ln>
        </p:spPr>
      </p:cxnSp>
      <p:cxnSp>
        <p:nvCxnSpPr>
          <p:cNvPr id="646" name="Google Shape;646;p67"/>
          <p:cNvCxnSpPr/>
          <p:nvPr/>
        </p:nvCxnSpPr>
        <p:spPr>
          <a:xfrm>
            <a:off x="2768800" y="329200"/>
            <a:ext cx="1328100" cy="600"/>
          </a:xfrm>
          <a:prstGeom prst="straightConnector1">
            <a:avLst/>
          </a:prstGeom>
          <a:noFill/>
          <a:ln cap="flat" cmpd="sng" w="38100">
            <a:solidFill>
              <a:schemeClr val="accent1"/>
            </a:solidFill>
            <a:prstDash val="solid"/>
            <a:round/>
            <a:headEnd len="med" w="med" type="none"/>
            <a:tailEnd len="med" w="med" type="none"/>
          </a:ln>
        </p:spPr>
      </p:cxnSp>
      <p:sp>
        <p:nvSpPr>
          <p:cNvPr id="647" name="Google Shape;647;p67"/>
          <p:cNvSpPr txBox="1"/>
          <p:nvPr>
            <p:ph idx="1" type="subTitle"/>
          </p:nvPr>
        </p:nvSpPr>
        <p:spPr>
          <a:xfrm>
            <a:off x="5490573" y="1971088"/>
            <a:ext cx="2992800" cy="411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ca"/>
              <a:t>Pressupost final</a:t>
            </a:r>
            <a:endParaRPr/>
          </a:p>
        </p:txBody>
      </p:sp>
      <p:sp>
        <p:nvSpPr>
          <p:cNvPr id="648" name="Google Shape;648;p67"/>
          <p:cNvSpPr txBox="1"/>
          <p:nvPr>
            <p:ph type="title"/>
          </p:nvPr>
        </p:nvSpPr>
        <p:spPr>
          <a:xfrm>
            <a:off x="5502025" y="1323225"/>
            <a:ext cx="3109800" cy="9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4200"/>
              <a:t>37.107,18</a:t>
            </a:r>
            <a:r>
              <a:rPr lang="ca" sz="3400"/>
              <a:t> </a:t>
            </a:r>
            <a:r>
              <a:rPr lang="ca" sz="4200"/>
              <a:t>€</a:t>
            </a:r>
            <a:endParaRPr sz="4200"/>
          </a:p>
        </p:txBody>
      </p:sp>
      <p:sp>
        <p:nvSpPr>
          <p:cNvPr id="649" name="Google Shape;649;p67"/>
          <p:cNvSpPr txBox="1"/>
          <p:nvPr>
            <p:ph type="title"/>
          </p:nvPr>
        </p:nvSpPr>
        <p:spPr>
          <a:xfrm>
            <a:off x="1016625" y="1321325"/>
            <a:ext cx="3109800" cy="9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4200"/>
              <a:t>36.259,78</a:t>
            </a:r>
            <a:r>
              <a:rPr lang="ca" sz="3400"/>
              <a:t> </a:t>
            </a:r>
            <a:r>
              <a:rPr lang="ca" sz="4200"/>
              <a:t>€</a:t>
            </a:r>
            <a:endParaRPr sz="4200"/>
          </a:p>
        </p:txBody>
      </p:sp>
      <p:sp>
        <p:nvSpPr>
          <p:cNvPr id="650" name="Google Shape;650;p67"/>
          <p:cNvSpPr txBox="1"/>
          <p:nvPr>
            <p:ph type="title"/>
          </p:nvPr>
        </p:nvSpPr>
        <p:spPr>
          <a:xfrm>
            <a:off x="987925" y="3674047"/>
            <a:ext cx="31098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4200"/>
              <a:t>27</a:t>
            </a:r>
            <a:r>
              <a:rPr lang="ca" sz="4200"/>
              <a:t>.473,17</a:t>
            </a:r>
            <a:r>
              <a:rPr lang="ca" sz="3400"/>
              <a:t> </a:t>
            </a:r>
            <a:r>
              <a:rPr lang="ca" sz="4200"/>
              <a:t>€</a:t>
            </a:r>
            <a:endParaRPr sz="4200"/>
          </a:p>
        </p:txBody>
      </p:sp>
      <p:cxnSp>
        <p:nvCxnSpPr>
          <p:cNvPr id="651" name="Google Shape;651;p67"/>
          <p:cNvCxnSpPr>
            <a:stCxn id="649" idx="3"/>
            <a:endCxn id="648" idx="1"/>
          </p:cNvCxnSpPr>
          <p:nvPr/>
        </p:nvCxnSpPr>
        <p:spPr>
          <a:xfrm>
            <a:off x="4126425" y="1771625"/>
            <a:ext cx="1375500" cy="1800"/>
          </a:xfrm>
          <a:prstGeom prst="straightConnector1">
            <a:avLst/>
          </a:prstGeom>
          <a:noFill/>
          <a:ln cap="flat" cmpd="sng" w="38100">
            <a:solidFill>
              <a:schemeClr val="accent1"/>
            </a:solidFill>
            <a:prstDash val="solid"/>
            <a:round/>
            <a:headEnd len="med" w="med" type="none"/>
            <a:tailEnd len="med" w="med" type="triangle"/>
          </a:ln>
        </p:spPr>
      </p:cxnSp>
      <p:sp>
        <p:nvSpPr>
          <p:cNvPr id="652" name="Google Shape;652;p67"/>
          <p:cNvSpPr txBox="1"/>
          <p:nvPr>
            <p:ph type="title"/>
          </p:nvPr>
        </p:nvSpPr>
        <p:spPr>
          <a:xfrm>
            <a:off x="5147575" y="3700350"/>
            <a:ext cx="31098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4200"/>
              <a:t>4.300</a:t>
            </a:r>
            <a:r>
              <a:rPr lang="ca" sz="3400"/>
              <a:t> </a:t>
            </a:r>
            <a:r>
              <a:rPr lang="ca" sz="4200"/>
              <a:t>€</a:t>
            </a:r>
            <a:endParaRPr sz="4200"/>
          </a:p>
        </p:txBody>
      </p:sp>
      <p:sp>
        <p:nvSpPr>
          <p:cNvPr id="653" name="Google Shape;653;p67"/>
          <p:cNvSpPr txBox="1"/>
          <p:nvPr>
            <p:ph type="title"/>
          </p:nvPr>
        </p:nvSpPr>
        <p:spPr>
          <a:xfrm>
            <a:off x="4411413" y="2592838"/>
            <a:ext cx="1616100" cy="586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ca" sz="2800"/>
              <a:t>+847,4</a:t>
            </a:r>
            <a:r>
              <a:rPr lang="ca" sz="1500"/>
              <a:t> </a:t>
            </a:r>
            <a:r>
              <a:rPr lang="ca" sz="2800"/>
              <a:t>€</a:t>
            </a:r>
            <a:endParaRPr sz="2800"/>
          </a:p>
        </p:txBody>
      </p:sp>
      <p:sp>
        <p:nvSpPr>
          <p:cNvPr id="654" name="Google Shape;654;p67"/>
          <p:cNvSpPr txBox="1"/>
          <p:nvPr>
            <p:ph type="title"/>
          </p:nvPr>
        </p:nvSpPr>
        <p:spPr>
          <a:xfrm>
            <a:off x="6642375" y="2587871"/>
            <a:ext cx="2410200" cy="5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2800"/>
              <a:t>1.737,21</a:t>
            </a:r>
            <a:r>
              <a:rPr lang="ca" sz="1700"/>
              <a:t> </a:t>
            </a:r>
            <a:r>
              <a:rPr lang="ca" sz="2800"/>
              <a:t>€</a:t>
            </a:r>
            <a:endParaRPr sz="2800"/>
          </a:p>
        </p:txBody>
      </p:sp>
      <p:sp>
        <p:nvSpPr>
          <p:cNvPr id="655" name="Google Shape;655;p67"/>
          <p:cNvSpPr txBox="1"/>
          <p:nvPr>
            <p:ph idx="1" type="subTitle"/>
          </p:nvPr>
        </p:nvSpPr>
        <p:spPr>
          <a:xfrm>
            <a:off x="6693175" y="3083575"/>
            <a:ext cx="1752600" cy="411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ca" sz="1300"/>
              <a:t>Contingència CPA</a:t>
            </a:r>
            <a:endParaRPr sz="1300"/>
          </a:p>
        </p:txBody>
      </p:sp>
      <p:cxnSp>
        <p:nvCxnSpPr>
          <p:cNvPr id="656" name="Google Shape;656;p67"/>
          <p:cNvCxnSpPr/>
          <p:nvPr/>
        </p:nvCxnSpPr>
        <p:spPr>
          <a:xfrm flipH="1">
            <a:off x="4921325" y="1829038"/>
            <a:ext cx="2400" cy="884700"/>
          </a:xfrm>
          <a:prstGeom prst="straightConnector1">
            <a:avLst/>
          </a:prstGeom>
          <a:noFill/>
          <a:ln cap="flat" cmpd="sng" w="28575">
            <a:solidFill>
              <a:schemeClr val="dk2"/>
            </a:solidFill>
            <a:prstDash val="lgDash"/>
            <a:round/>
            <a:headEnd len="med" w="med" type="none"/>
            <a:tailEnd len="med" w="med" type="none"/>
          </a:ln>
        </p:spPr>
      </p:cxnSp>
      <p:cxnSp>
        <p:nvCxnSpPr>
          <p:cNvPr id="657" name="Google Shape;657;p67"/>
          <p:cNvCxnSpPr/>
          <p:nvPr/>
        </p:nvCxnSpPr>
        <p:spPr>
          <a:xfrm>
            <a:off x="6071488" y="2900325"/>
            <a:ext cx="612000" cy="3000"/>
          </a:xfrm>
          <a:prstGeom prst="straightConnector1">
            <a:avLst/>
          </a:prstGeom>
          <a:noFill/>
          <a:ln cap="flat" cmpd="sng" w="19050">
            <a:solidFill>
              <a:schemeClr val="accent1"/>
            </a:solidFill>
            <a:prstDash val="solid"/>
            <a:round/>
            <a:headEnd len="med" w="med" type="triangle"/>
            <a:tailEnd len="med" w="med" type="triangle"/>
          </a:ln>
        </p:spPr>
      </p:cxnSp>
      <p:sp>
        <p:nvSpPr>
          <p:cNvPr id="658" name="Google Shape;658;p67"/>
          <p:cNvSpPr txBox="1"/>
          <p:nvPr/>
        </p:nvSpPr>
        <p:spPr>
          <a:xfrm rot="-5400000">
            <a:off x="-226300" y="2103625"/>
            <a:ext cx="14793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a:solidFill>
                  <a:schemeClr val="accent2"/>
                </a:solidFill>
                <a:latin typeface="Open Sans"/>
                <a:ea typeface="Open Sans"/>
                <a:cs typeface="Open Sans"/>
                <a:sym typeface="Open Sans"/>
              </a:rPr>
              <a:t>Pressupost 1</a:t>
            </a:r>
            <a:endParaRPr b="1">
              <a:solidFill>
                <a:schemeClr val="accent2"/>
              </a:solidFill>
              <a:latin typeface="Open Sans"/>
              <a:ea typeface="Open Sans"/>
              <a:cs typeface="Open Sans"/>
              <a:sym typeface="Open Sans"/>
            </a:endParaRPr>
          </a:p>
        </p:txBody>
      </p:sp>
      <p:sp>
        <p:nvSpPr>
          <p:cNvPr id="659" name="Google Shape;659;p67"/>
          <p:cNvSpPr txBox="1"/>
          <p:nvPr/>
        </p:nvSpPr>
        <p:spPr>
          <a:xfrm rot="-5400000">
            <a:off x="-226300" y="3937275"/>
            <a:ext cx="14793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a:solidFill>
                  <a:schemeClr val="accent2"/>
                </a:solidFill>
                <a:latin typeface="Open Sans"/>
                <a:ea typeface="Open Sans"/>
                <a:cs typeface="Open Sans"/>
                <a:sym typeface="Open Sans"/>
              </a:rPr>
              <a:t>Pressupost 2</a:t>
            </a:r>
            <a:endParaRPr b="1">
              <a:solidFill>
                <a:schemeClr val="accent2"/>
              </a:solidFill>
              <a:latin typeface="Open Sans"/>
              <a:ea typeface="Open Sans"/>
              <a:cs typeface="Open Sans"/>
              <a:sym typeface="Open Sans"/>
            </a:endParaRPr>
          </a:p>
        </p:txBody>
      </p:sp>
      <p:sp>
        <p:nvSpPr>
          <p:cNvPr id="660" name="Google Shape;660;p67"/>
          <p:cNvSpPr/>
          <p:nvPr/>
        </p:nvSpPr>
        <p:spPr>
          <a:xfrm>
            <a:off x="769725" y="3656200"/>
            <a:ext cx="53700" cy="1203900"/>
          </a:xfrm>
          <a:prstGeom prst="leftBracket">
            <a:avLst>
              <a:gd fmla="val 8333"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61" name="Google Shape;661;p67"/>
          <p:cNvSpPr/>
          <p:nvPr/>
        </p:nvSpPr>
        <p:spPr>
          <a:xfrm>
            <a:off x="769725" y="1524775"/>
            <a:ext cx="53700" cy="1794600"/>
          </a:xfrm>
          <a:prstGeom prst="leftBracket">
            <a:avLst>
              <a:gd fmla="val 8333"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62" name="Google Shape;662;p67"/>
          <p:cNvSpPr/>
          <p:nvPr/>
        </p:nvSpPr>
        <p:spPr>
          <a:xfrm>
            <a:off x="-547600" y="1696225"/>
            <a:ext cx="1851300" cy="1881900"/>
          </a:xfrm>
          <a:prstGeom prst="ellipse">
            <a:avLst/>
          </a:prstGeom>
          <a:gradFill>
            <a:gsLst>
              <a:gs pos="0">
                <a:srgbClr val="44D4B4">
                  <a:alpha val="33725"/>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ca">
                <a:solidFill>
                  <a:schemeClr val="lt1"/>
                </a:solidFill>
              </a:rPr>
              <a:t>‹#›</a:t>
            </a:fld>
            <a:endParaRPr b="1">
              <a:solidFill>
                <a:schemeClr val="lt1"/>
              </a:solidFill>
            </a:endParaRPr>
          </a:p>
        </p:txBody>
      </p:sp>
      <p:sp>
        <p:nvSpPr>
          <p:cNvPr id="664" name="Google Shape;664;p67"/>
          <p:cNvSpPr txBox="1"/>
          <p:nvPr/>
        </p:nvSpPr>
        <p:spPr>
          <a:xfrm>
            <a:off x="1016625" y="2379200"/>
            <a:ext cx="3466200" cy="10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chemeClr val="dk1"/>
                </a:solidFill>
                <a:latin typeface="Open Sans"/>
                <a:ea typeface="Open Sans"/>
                <a:cs typeface="Open Sans"/>
                <a:sym typeface="Open Sans"/>
              </a:rPr>
              <a:t>- </a:t>
            </a:r>
            <a:r>
              <a:rPr b="1" lang="ca" sz="1200">
                <a:solidFill>
                  <a:schemeClr val="dk1"/>
                </a:solidFill>
                <a:latin typeface="Open Sans"/>
                <a:ea typeface="Open Sans"/>
                <a:cs typeface="Open Sans"/>
                <a:sym typeface="Open Sans"/>
              </a:rPr>
              <a:t>CPA</a:t>
            </a:r>
            <a:r>
              <a:rPr lang="ca" sz="1200">
                <a:solidFill>
                  <a:schemeClr val="dk1"/>
                </a:solidFill>
                <a:latin typeface="Open Sans"/>
                <a:ea typeface="Open Sans"/>
                <a:cs typeface="Open Sans"/>
                <a:sym typeface="Open Sans"/>
              </a:rPr>
              <a:t>: 13.135,61 €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ca" sz="1200">
                <a:solidFill>
                  <a:schemeClr val="dk1"/>
                </a:solidFill>
                <a:latin typeface="Open Sans"/>
                <a:ea typeface="Open Sans"/>
                <a:cs typeface="Open Sans"/>
                <a:sym typeface="Open Sans"/>
              </a:rPr>
              <a:t>- </a:t>
            </a:r>
            <a:r>
              <a:rPr b="1" lang="ca" sz="1200">
                <a:solidFill>
                  <a:schemeClr val="dk1"/>
                </a:solidFill>
                <a:latin typeface="Open Sans"/>
                <a:ea typeface="Open Sans"/>
                <a:cs typeface="Open Sans"/>
                <a:sym typeface="Open Sans"/>
              </a:rPr>
              <a:t>Recursos materials i altres despeses</a:t>
            </a:r>
            <a:r>
              <a:rPr lang="ca" sz="1200">
                <a:solidFill>
                  <a:schemeClr val="dk1"/>
                </a:solidFill>
                <a:latin typeface="Open Sans"/>
                <a:ea typeface="Open Sans"/>
                <a:cs typeface="Open Sans"/>
                <a:sym typeface="Open Sans"/>
              </a:rPr>
              <a:t>: 17.251,62 €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ca" sz="1200">
                <a:solidFill>
                  <a:schemeClr val="dk1"/>
                </a:solidFill>
                <a:latin typeface="Open Sans"/>
                <a:ea typeface="Open Sans"/>
                <a:cs typeface="Open Sans"/>
                <a:sym typeface="Open Sans"/>
              </a:rPr>
              <a:t>- </a:t>
            </a:r>
            <a:r>
              <a:rPr b="1" lang="ca" sz="1200">
                <a:solidFill>
                  <a:schemeClr val="dk1"/>
                </a:solidFill>
                <a:latin typeface="Open Sans"/>
                <a:ea typeface="Open Sans"/>
                <a:cs typeface="Open Sans"/>
                <a:sym typeface="Open Sans"/>
              </a:rPr>
              <a:t>Contingències i imprevistos</a:t>
            </a:r>
            <a:r>
              <a:rPr lang="ca" sz="1200">
                <a:solidFill>
                  <a:schemeClr val="dk1"/>
                </a:solidFill>
                <a:latin typeface="Open Sans"/>
                <a:ea typeface="Open Sans"/>
                <a:cs typeface="Open Sans"/>
                <a:sym typeface="Open Sans"/>
              </a:rPr>
              <a:t>: 5.872,55 €</a:t>
            </a:r>
            <a:endParaRPr sz="1200">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8"/>
          <p:cNvSpPr txBox="1"/>
          <p:nvPr>
            <p:ph type="title"/>
          </p:nvPr>
        </p:nvSpPr>
        <p:spPr>
          <a:xfrm>
            <a:off x="712350" y="762549"/>
            <a:ext cx="77193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Gestió de la sostenibilitat</a:t>
            </a:r>
            <a:endParaRPr>
              <a:solidFill>
                <a:schemeClr val="accent2"/>
              </a:solidFill>
            </a:endParaRPr>
          </a:p>
        </p:txBody>
      </p:sp>
      <p:sp>
        <p:nvSpPr>
          <p:cNvPr id="670" name="Google Shape;670;p68">
            <a:hlinkClick r:id="rId3"/>
          </p:cNvPr>
          <p:cNvSpPr/>
          <p:nvPr/>
        </p:nvSpPr>
        <p:spPr>
          <a:xfrm>
            <a:off x="0" y="5016500"/>
            <a:ext cx="2316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1" name="Google Shape;671;p68"/>
          <p:cNvCxnSpPr/>
          <p:nvPr/>
        </p:nvCxnSpPr>
        <p:spPr>
          <a:xfrm>
            <a:off x="775150" y="328450"/>
            <a:ext cx="7695000" cy="3000"/>
          </a:xfrm>
          <a:prstGeom prst="straightConnector1">
            <a:avLst/>
          </a:prstGeom>
          <a:noFill/>
          <a:ln cap="flat" cmpd="sng" w="38100">
            <a:solidFill>
              <a:schemeClr val="dk1"/>
            </a:solidFill>
            <a:prstDash val="solid"/>
            <a:round/>
            <a:headEnd len="med" w="med" type="none"/>
            <a:tailEnd len="med" w="med" type="none"/>
          </a:ln>
        </p:spPr>
      </p:cxnSp>
      <p:cxnSp>
        <p:nvCxnSpPr>
          <p:cNvPr id="672" name="Google Shape;672;p68"/>
          <p:cNvCxnSpPr/>
          <p:nvPr/>
        </p:nvCxnSpPr>
        <p:spPr>
          <a:xfrm rot="10800000">
            <a:off x="1387075" y="241850"/>
            <a:ext cx="0" cy="169500"/>
          </a:xfrm>
          <a:prstGeom prst="straightConnector1">
            <a:avLst/>
          </a:prstGeom>
          <a:noFill/>
          <a:ln cap="flat" cmpd="sng" w="38100">
            <a:solidFill>
              <a:schemeClr val="dk2"/>
            </a:solidFill>
            <a:prstDash val="solid"/>
            <a:round/>
            <a:headEnd len="med" w="med" type="none"/>
            <a:tailEnd len="med" w="med" type="none"/>
          </a:ln>
        </p:spPr>
      </p:cxnSp>
      <p:cxnSp>
        <p:nvCxnSpPr>
          <p:cNvPr id="673" name="Google Shape;673;p68"/>
          <p:cNvCxnSpPr/>
          <p:nvPr/>
        </p:nvCxnSpPr>
        <p:spPr>
          <a:xfrm flipH="1" rot="10800000">
            <a:off x="2750350" y="241875"/>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674" name="Google Shape;674;p68"/>
          <p:cNvCxnSpPr/>
          <p:nvPr/>
        </p:nvCxnSpPr>
        <p:spPr>
          <a:xfrm rot="10800000">
            <a:off x="4114200" y="241575"/>
            <a:ext cx="0" cy="166800"/>
          </a:xfrm>
          <a:prstGeom prst="straightConnector1">
            <a:avLst/>
          </a:prstGeom>
          <a:noFill/>
          <a:ln cap="flat" cmpd="sng" w="38100">
            <a:solidFill>
              <a:schemeClr val="dk2"/>
            </a:solidFill>
            <a:prstDash val="solid"/>
            <a:round/>
            <a:headEnd len="med" w="med" type="none"/>
            <a:tailEnd len="med" w="med" type="none"/>
          </a:ln>
        </p:spPr>
      </p:cxnSp>
      <p:cxnSp>
        <p:nvCxnSpPr>
          <p:cNvPr id="675" name="Google Shape;675;p68"/>
          <p:cNvCxnSpPr/>
          <p:nvPr/>
        </p:nvCxnSpPr>
        <p:spPr>
          <a:xfrm rot="10800000">
            <a:off x="5480975" y="247600"/>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676" name="Google Shape;676;p68"/>
          <p:cNvCxnSpPr/>
          <p:nvPr/>
        </p:nvCxnSpPr>
        <p:spPr>
          <a:xfrm flipH="1" rot="10800000">
            <a:off x="6758938" y="242350"/>
            <a:ext cx="300" cy="167100"/>
          </a:xfrm>
          <a:prstGeom prst="straightConnector1">
            <a:avLst/>
          </a:prstGeom>
          <a:noFill/>
          <a:ln cap="flat" cmpd="sng" w="38100">
            <a:solidFill>
              <a:schemeClr val="dk2"/>
            </a:solidFill>
            <a:prstDash val="solid"/>
            <a:round/>
            <a:headEnd len="med" w="med" type="none"/>
            <a:tailEnd len="med" w="med" type="none"/>
          </a:ln>
        </p:spPr>
      </p:cxnSp>
      <p:cxnSp>
        <p:nvCxnSpPr>
          <p:cNvPr id="677" name="Google Shape;677;p68"/>
          <p:cNvCxnSpPr/>
          <p:nvPr/>
        </p:nvCxnSpPr>
        <p:spPr>
          <a:xfrm flipH="1" rot="10800000">
            <a:off x="8028775" y="241750"/>
            <a:ext cx="300" cy="167700"/>
          </a:xfrm>
          <a:prstGeom prst="straightConnector1">
            <a:avLst/>
          </a:prstGeom>
          <a:noFill/>
          <a:ln cap="flat" cmpd="sng" w="38100">
            <a:solidFill>
              <a:schemeClr val="dk2"/>
            </a:solidFill>
            <a:prstDash val="solid"/>
            <a:round/>
            <a:headEnd len="med" w="med" type="none"/>
            <a:tailEnd len="med" w="med" type="none"/>
          </a:ln>
        </p:spPr>
      </p:cxnSp>
      <p:sp>
        <p:nvSpPr>
          <p:cNvPr id="678" name="Google Shape;678;p68"/>
          <p:cNvSpPr txBox="1"/>
          <p:nvPr/>
        </p:nvSpPr>
        <p:spPr>
          <a:xfrm>
            <a:off x="792075"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Context </a:t>
            </a:r>
            <a:endParaRPr sz="1000"/>
          </a:p>
        </p:txBody>
      </p:sp>
      <p:sp>
        <p:nvSpPr>
          <p:cNvPr id="679" name="Google Shape;679;p68"/>
          <p:cNvSpPr txBox="1"/>
          <p:nvPr/>
        </p:nvSpPr>
        <p:spPr>
          <a:xfrm>
            <a:off x="2155838"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Abast </a:t>
            </a:r>
            <a:endParaRPr sz="1000"/>
          </a:p>
        </p:txBody>
      </p:sp>
      <p:sp>
        <p:nvSpPr>
          <p:cNvPr id="680" name="Google Shape;680;p68"/>
          <p:cNvSpPr txBox="1"/>
          <p:nvPr/>
        </p:nvSpPr>
        <p:spPr>
          <a:xfrm>
            <a:off x="3312304"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Gestió del projecte </a:t>
            </a:r>
            <a:endParaRPr sz="1000"/>
          </a:p>
        </p:txBody>
      </p:sp>
      <p:sp>
        <p:nvSpPr>
          <p:cNvPr id="681" name="Google Shape;681;p68"/>
          <p:cNvSpPr txBox="1"/>
          <p:nvPr/>
        </p:nvSpPr>
        <p:spPr>
          <a:xfrm>
            <a:off x="46839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Desenvolupament</a:t>
            </a:r>
            <a:endParaRPr sz="1000"/>
          </a:p>
        </p:txBody>
      </p:sp>
      <p:sp>
        <p:nvSpPr>
          <p:cNvPr id="682" name="Google Shape;682;p68"/>
          <p:cNvSpPr txBox="1"/>
          <p:nvPr/>
        </p:nvSpPr>
        <p:spPr>
          <a:xfrm>
            <a:off x="59498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Demostració</a:t>
            </a:r>
            <a:endParaRPr sz="1000"/>
          </a:p>
        </p:txBody>
      </p:sp>
      <p:sp>
        <p:nvSpPr>
          <p:cNvPr id="683" name="Google Shape;683;p68"/>
          <p:cNvSpPr txBox="1"/>
          <p:nvPr/>
        </p:nvSpPr>
        <p:spPr>
          <a:xfrm>
            <a:off x="722357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Conclusions</a:t>
            </a:r>
            <a:endParaRPr sz="1000"/>
          </a:p>
        </p:txBody>
      </p:sp>
      <p:cxnSp>
        <p:nvCxnSpPr>
          <p:cNvPr id="684" name="Google Shape;684;p68"/>
          <p:cNvCxnSpPr/>
          <p:nvPr/>
        </p:nvCxnSpPr>
        <p:spPr>
          <a:xfrm>
            <a:off x="773900" y="328625"/>
            <a:ext cx="595200" cy="0"/>
          </a:xfrm>
          <a:prstGeom prst="straightConnector1">
            <a:avLst/>
          </a:prstGeom>
          <a:noFill/>
          <a:ln cap="flat" cmpd="sng" w="38100">
            <a:solidFill>
              <a:schemeClr val="accent1"/>
            </a:solidFill>
            <a:prstDash val="solid"/>
            <a:round/>
            <a:headEnd len="med" w="med" type="none"/>
            <a:tailEnd len="med" w="med" type="none"/>
          </a:ln>
        </p:spPr>
      </p:cxnSp>
      <p:cxnSp>
        <p:nvCxnSpPr>
          <p:cNvPr id="685" name="Google Shape;685;p68"/>
          <p:cNvCxnSpPr/>
          <p:nvPr/>
        </p:nvCxnSpPr>
        <p:spPr>
          <a:xfrm>
            <a:off x="1406125" y="328775"/>
            <a:ext cx="1326000" cy="0"/>
          </a:xfrm>
          <a:prstGeom prst="straightConnector1">
            <a:avLst/>
          </a:prstGeom>
          <a:noFill/>
          <a:ln cap="flat" cmpd="sng" w="38100">
            <a:solidFill>
              <a:schemeClr val="accent1"/>
            </a:solidFill>
            <a:prstDash val="solid"/>
            <a:round/>
            <a:headEnd len="med" w="med" type="none"/>
            <a:tailEnd len="med" w="med" type="none"/>
          </a:ln>
        </p:spPr>
      </p:cxnSp>
      <p:cxnSp>
        <p:nvCxnSpPr>
          <p:cNvPr id="686" name="Google Shape;686;p68"/>
          <p:cNvCxnSpPr/>
          <p:nvPr/>
        </p:nvCxnSpPr>
        <p:spPr>
          <a:xfrm>
            <a:off x="2768800" y="329200"/>
            <a:ext cx="1328100" cy="600"/>
          </a:xfrm>
          <a:prstGeom prst="straightConnector1">
            <a:avLst/>
          </a:prstGeom>
          <a:noFill/>
          <a:ln cap="flat" cmpd="sng" w="38100">
            <a:solidFill>
              <a:schemeClr val="accent1"/>
            </a:solidFill>
            <a:prstDash val="solid"/>
            <a:round/>
            <a:headEnd len="med" w="med" type="none"/>
            <a:tailEnd len="med" w="med" type="none"/>
          </a:ln>
        </p:spPr>
      </p:cxnSp>
      <p:sp>
        <p:nvSpPr>
          <p:cNvPr id="687" name="Google Shape;687;p68"/>
          <p:cNvSpPr/>
          <p:nvPr/>
        </p:nvSpPr>
        <p:spPr>
          <a:xfrm>
            <a:off x="3951538" y="2527225"/>
            <a:ext cx="1240800" cy="1240800"/>
          </a:xfrm>
          <a:prstGeom prst="ellipse">
            <a:avLst/>
          </a:prstGeom>
          <a:gradFill>
            <a:gsLst>
              <a:gs pos="0">
                <a:schemeClr val="accent1"/>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 name="Google Shape;688;p68"/>
          <p:cNvGrpSpPr/>
          <p:nvPr/>
        </p:nvGrpSpPr>
        <p:grpSpPr>
          <a:xfrm>
            <a:off x="3717388" y="1681525"/>
            <a:ext cx="1709100" cy="1709100"/>
            <a:chOff x="3717388" y="1681525"/>
            <a:chExt cx="1709100" cy="1709100"/>
          </a:xfrm>
        </p:grpSpPr>
        <p:sp>
          <p:nvSpPr>
            <p:cNvPr id="689" name="Google Shape;689;p68"/>
            <p:cNvSpPr/>
            <p:nvPr/>
          </p:nvSpPr>
          <p:spPr>
            <a:xfrm>
              <a:off x="3717388" y="1681525"/>
              <a:ext cx="1709100" cy="1709100"/>
            </a:xfrm>
            <a:prstGeom prst="ellipse">
              <a:avLst/>
            </a:prstGeom>
            <a:gradFill>
              <a:gsLst>
                <a:gs pos="0">
                  <a:schemeClr val="accent3"/>
                </a:gs>
                <a:gs pos="6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8"/>
            <p:cNvSpPr/>
            <p:nvPr/>
          </p:nvSpPr>
          <p:spPr>
            <a:xfrm>
              <a:off x="3843863" y="1804725"/>
              <a:ext cx="1462800" cy="1462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68"/>
          <p:cNvGrpSpPr/>
          <p:nvPr/>
        </p:nvGrpSpPr>
        <p:grpSpPr>
          <a:xfrm>
            <a:off x="4295694" y="2636175"/>
            <a:ext cx="1709100" cy="1709100"/>
            <a:chOff x="4242244" y="2636175"/>
            <a:chExt cx="1709100" cy="1709100"/>
          </a:xfrm>
        </p:grpSpPr>
        <p:sp>
          <p:nvSpPr>
            <p:cNvPr id="692" name="Google Shape;692;p68"/>
            <p:cNvSpPr/>
            <p:nvPr/>
          </p:nvSpPr>
          <p:spPr>
            <a:xfrm>
              <a:off x="4242244" y="2636175"/>
              <a:ext cx="1709100" cy="1709100"/>
            </a:xfrm>
            <a:prstGeom prst="ellipse">
              <a:avLst/>
            </a:prstGeom>
            <a:gradFill>
              <a:gsLst>
                <a:gs pos="0">
                  <a:schemeClr val="accent3"/>
                </a:gs>
                <a:gs pos="6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8"/>
            <p:cNvSpPr/>
            <p:nvPr/>
          </p:nvSpPr>
          <p:spPr>
            <a:xfrm>
              <a:off x="4365394" y="2759325"/>
              <a:ext cx="1462800" cy="1462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68"/>
          <p:cNvGrpSpPr/>
          <p:nvPr/>
        </p:nvGrpSpPr>
        <p:grpSpPr>
          <a:xfrm>
            <a:off x="3192663" y="2636175"/>
            <a:ext cx="1709100" cy="1709100"/>
            <a:chOff x="3192663" y="2636175"/>
            <a:chExt cx="1709100" cy="1709100"/>
          </a:xfrm>
        </p:grpSpPr>
        <p:sp>
          <p:nvSpPr>
            <p:cNvPr id="695" name="Google Shape;695;p68"/>
            <p:cNvSpPr/>
            <p:nvPr/>
          </p:nvSpPr>
          <p:spPr>
            <a:xfrm>
              <a:off x="3192663" y="2636175"/>
              <a:ext cx="1709100" cy="1709100"/>
            </a:xfrm>
            <a:prstGeom prst="ellipse">
              <a:avLst/>
            </a:prstGeom>
            <a:gradFill>
              <a:gsLst>
                <a:gs pos="0">
                  <a:schemeClr val="accent3"/>
                </a:gs>
                <a:gs pos="65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8"/>
            <p:cNvSpPr/>
            <p:nvPr/>
          </p:nvSpPr>
          <p:spPr>
            <a:xfrm>
              <a:off x="3315825" y="2759325"/>
              <a:ext cx="1462800" cy="1462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 name="Google Shape;697;p68"/>
          <p:cNvSpPr txBox="1"/>
          <p:nvPr/>
        </p:nvSpPr>
        <p:spPr>
          <a:xfrm>
            <a:off x="6114850" y="2175274"/>
            <a:ext cx="2314200" cy="768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ca">
                <a:solidFill>
                  <a:schemeClr val="dk1"/>
                </a:solidFill>
                <a:latin typeface="Open Sans"/>
                <a:ea typeface="Open Sans"/>
                <a:cs typeface="Open Sans"/>
                <a:sym typeface="Open Sans"/>
              </a:rPr>
              <a:t>S’han implementat mesures bàsiques de sostenibilitat</a:t>
            </a:r>
            <a:endParaRPr>
              <a:solidFill>
                <a:schemeClr val="dk1"/>
              </a:solidFill>
              <a:latin typeface="Open Sans"/>
              <a:ea typeface="Open Sans"/>
              <a:cs typeface="Open Sans"/>
              <a:sym typeface="Open Sans"/>
            </a:endParaRPr>
          </a:p>
          <a:p>
            <a:pPr indent="0" lvl="0" marL="0" rtl="0" algn="r">
              <a:lnSpc>
                <a:spcPct val="100000"/>
              </a:lnSpc>
              <a:spcBef>
                <a:spcPts val="1600"/>
              </a:spcBef>
              <a:spcAft>
                <a:spcPts val="1600"/>
              </a:spcAft>
              <a:buNone/>
            </a:pPr>
            <a:r>
              <a:t/>
            </a:r>
            <a:endParaRPr>
              <a:solidFill>
                <a:schemeClr val="dk1"/>
              </a:solidFill>
              <a:latin typeface="Open Sans"/>
              <a:ea typeface="Open Sans"/>
              <a:cs typeface="Open Sans"/>
              <a:sym typeface="Open Sans"/>
            </a:endParaRPr>
          </a:p>
        </p:txBody>
      </p:sp>
      <p:sp>
        <p:nvSpPr>
          <p:cNvPr id="698" name="Google Shape;698;p68"/>
          <p:cNvSpPr txBox="1"/>
          <p:nvPr>
            <p:ph idx="4294967295" type="ctrTitle"/>
          </p:nvPr>
        </p:nvSpPr>
        <p:spPr>
          <a:xfrm>
            <a:off x="6114850" y="1717000"/>
            <a:ext cx="2314200" cy="384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ca" sz="2300"/>
              <a:t>Mediambiental</a:t>
            </a:r>
            <a:endParaRPr sz="2300"/>
          </a:p>
        </p:txBody>
      </p:sp>
      <p:sp>
        <p:nvSpPr>
          <p:cNvPr id="699" name="Google Shape;699;p68"/>
          <p:cNvSpPr txBox="1"/>
          <p:nvPr/>
        </p:nvSpPr>
        <p:spPr>
          <a:xfrm>
            <a:off x="6114850" y="3475633"/>
            <a:ext cx="2314200" cy="768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ca">
                <a:solidFill>
                  <a:schemeClr val="dk1"/>
                </a:solidFill>
                <a:latin typeface="Open Sans"/>
                <a:ea typeface="Open Sans"/>
                <a:cs typeface="Open Sans"/>
                <a:sym typeface="Open Sans"/>
              </a:rPr>
              <a:t>S’ha tingut un impacte positiu en l'aprenentatge i el creixement personal i professional dels participants</a:t>
            </a:r>
            <a:endParaRPr>
              <a:solidFill>
                <a:schemeClr val="dk1"/>
              </a:solidFill>
              <a:latin typeface="Open Sans"/>
              <a:ea typeface="Open Sans"/>
              <a:cs typeface="Open Sans"/>
              <a:sym typeface="Open Sans"/>
            </a:endParaRPr>
          </a:p>
        </p:txBody>
      </p:sp>
      <p:sp>
        <p:nvSpPr>
          <p:cNvPr id="700" name="Google Shape;700;p68"/>
          <p:cNvSpPr txBox="1"/>
          <p:nvPr>
            <p:ph idx="4294967295" type="ctrTitle"/>
          </p:nvPr>
        </p:nvSpPr>
        <p:spPr>
          <a:xfrm>
            <a:off x="6114850" y="3017545"/>
            <a:ext cx="2314200" cy="384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ca" sz="2300"/>
              <a:t>Social</a:t>
            </a:r>
            <a:endParaRPr sz="2300"/>
          </a:p>
        </p:txBody>
      </p:sp>
      <p:sp>
        <p:nvSpPr>
          <p:cNvPr id="701" name="Google Shape;701;p68"/>
          <p:cNvSpPr txBox="1"/>
          <p:nvPr/>
        </p:nvSpPr>
        <p:spPr>
          <a:xfrm>
            <a:off x="721475" y="3323222"/>
            <a:ext cx="2314200" cy="16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ca">
                <a:solidFill>
                  <a:schemeClr val="dk1"/>
                </a:solidFill>
                <a:latin typeface="Open Sans"/>
                <a:ea typeface="Open Sans"/>
                <a:cs typeface="Open Sans"/>
                <a:sym typeface="Open Sans"/>
              </a:rPr>
              <a:t>La gestió eficaç i les mesures de prevenció han garantit la viabilitat econòmica del projecte, tot i els ajustaments i l'augment de costos.</a:t>
            </a:r>
            <a:endParaRPr>
              <a:solidFill>
                <a:schemeClr val="dk1"/>
              </a:solidFill>
              <a:latin typeface="Open Sans"/>
              <a:ea typeface="Open Sans"/>
              <a:cs typeface="Open Sans"/>
              <a:sym typeface="Open Sans"/>
            </a:endParaRPr>
          </a:p>
        </p:txBody>
      </p:sp>
      <p:sp>
        <p:nvSpPr>
          <p:cNvPr id="702" name="Google Shape;702;p68"/>
          <p:cNvSpPr txBox="1"/>
          <p:nvPr>
            <p:ph idx="4294967295" type="ctrTitle"/>
          </p:nvPr>
        </p:nvSpPr>
        <p:spPr>
          <a:xfrm>
            <a:off x="721475" y="2865137"/>
            <a:ext cx="2314200" cy="3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2300"/>
              <a:t>Econòmica</a:t>
            </a:r>
            <a:endParaRPr sz="2300"/>
          </a:p>
        </p:txBody>
      </p:sp>
      <p:cxnSp>
        <p:nvCxnSpPr>
          <p:cNvPr id="703" name="Google Shape;703;p68"/>
          <p:cNvCxnSpPr/>
          <p:nvPr/>
        </p:nvCxnSpPr>
        <p:spPr>
          <a:xfrm rot="10800000">
            <a:off x="5229175" y="2206100"/>
            <a:ext cx="3114900" cy="0"/>
          </a:xfrm>
          <a:prstGeom prst="straightConnector1">
            <a:avLst/>
          </a:prstGeom>
          <a:noFill/>
          <a:ln cap="flat" cmpd="sng" w="9525">
            <a:solidFill>
              <a:schemeClr val="accent2"/>
            </a:solidFill>
            <a:prstDash val="solid"/>
            <a:round/>
            <a:headEnd len="med" w="med" type="none"/>
            <a:tailEnd len="med" w="med" type="none"/>
          </a:ln>
        </p:spPr>
      </p:cxnSp>
      <p:cxnSp>
        <p:nvCxnSpPr>
          <p:cNvPr id="704" name="Google Shape;704;p68"/>
          <p:cNvCxnSpPr>
            <a:endCxn id="693" idx="6"/>
          </p:cNvCxnSpPr>
          <p:nvPr/>
        </p:nvCxnSpPr>
        <p:spPr>
          <a:xfrm rot="10800000">
            <a:off x="5881644" y="3490725"/>
            <a:ext cx="2483400" cy="0"/>
          </a:xfrm>
          <a:prstGeom prst="straightConnector1">
            <a:avLst/>
          </a:prstGeom>
          <a:noFill/>
          <a:ln cap="flat" cmpd="sng" w="9525">
            <a:solidFill>
              <a:schemeClr val="accent2"/>
            </a:solidFill>
            <a:prstDash val="solid"/>
            <a:round/>
            <a:headEnd len="med" w="med" type="none"/>
            <a:tailEnd len="med" w="med" type="none"/>
          </a:ln>
        </p:spPr>
      </p:cxnSp>
      <p:cxnSp>
        <p:nvCxnSpPr>
          <p:cNvPr id="705" name="Google Shape;705;p68"/>
          <p:cNvCxnSpPr/>
          <p:nvPr/>
        </p:nvCxnSpPr>
        <p:spPr>
          <a:xfrm rot="10800000">
            <a:off x="792075" y="3338325"/>
            <a:ext cx="2539200" cy="0"/>
          </a:xfrm>
          <a:prstGeom prst="straightConnector1">
            <a:avLst/>
          </a:prstGeom>
          <a:noFill/>
          <a:ln cap="flat" cmpd="sng" w="9525">
            <a:solidFill>
              <a:schemeClr val="accent2"/>
            </a:solidFill>
            <a:prstDash val="solid"/>
            <a:round/>
            <a:headEnd len="med" w="med" type="none"/>
            <a:tailEnd len="med" w="med" type="none"/>
          </a:ln>
        </p:spPr>
      </p:cxnSp>
      <p:sp>
        <p:nvSpPr>
          <p:cNvPr id="706" name="Google Shape;706;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ca">
                <a:solidFill>
                  <a:schemeClr val="lt1"/>
                </a:solidFill>
              </a:rPr>
              <a:t>‹#›</a:t>
            </a:fld>
            <a:endParaRPr b="1">
              <a:solidFill>
                <a:schemeClr val="lt1"/>
              </a:solidFill>
            </a:endParaRPr>
          </a:p>
        </p:txBody>
      </p:sp>
      <p:grpSp>
        <p:nvGrpSpPr>
          <p:cNvPr id="707" name="Google Shape;707;p68"/>
          <p:cNvGrpSpPr/>
          <p:nvPr/>
        </p:nvGrpSpPr>
        <p:grpSpPr>
          <a:xfrm>
            <a:off x="3785715" y="3338319"/>
            <a:ext cx="396787" cy="393615"/>
            <a:chOff x="4744475" y="2485325"/>
            <a:chExt cx="367600" cy="364425"/>
          </a:xfrm>
        </p:grpSpPr>
        <p:sp>
          <p:nvSpPr>
            <p:cNvPr id="708" name="Google Shape;708;p68"/>
            <p:cNvSpPr/>
            <p:nvPr/>
          </p:nvSpPr>
          <p:spPr>
            <a:xfrm>
              <a:off x="4744475" y="2813550"/>
              <a:ext cx="367600" cy="36200"/>
            </a:xfrm>
            <a:custGeom>
              <a:rect b="b" l="l" r="r" t="t"/>
              <a:pathLst>
                <a:path extrusionOk="0" h="1448" w="14704">
                  <a:moveTo>
                    <a:pt x="360" y="1"/>
                  </a:moveTo>
                  <a:cubicBezTo>
                    <a:pt x="0" y="1"/>
                    <a:pt x="0" y="564"/>
                    <a:pt x="360" y="564"/>
                  </a:cubicBezTo>
                  <a:cubicBezTo>
                    <a:pt x="378" y="564"/>
                    <a:pt x="396" y="563"/>
                    <a:pt x="414" y="560"/>
                  </a:cubicBezTo>
                  <a:lnTo>
                    <a:pt x="970" y="560"/>
                  </a:lnTo>
                  <a:lnTo>
                    <a:pt x="970" y="1147"/>
                  </a:lnTo>
                  <a:cubicBezTo>
                    <a:pt x="970" y="1332"/>
                    <a:pt x="1117" y="1424"/>
                    <a:pt x="1263" y="1424"/>
                  </a:cubicBezTo>
                  <a:cubicBezTo>
                    <a:pt x="1410" y="1424"/>
                    <a:pt x="1556" y="1332"/>
                    <a:pt x="1556" y="1147"/>
                  </a:cubicBezTo>
                  <a:lnTo>
                    <a:pt x="1556" y="560"/>
                  </a:lnTo>
                  <a:lnTo>
                    <a:pt x="2698" y="560"/>
                  </a:lnTo>
                  <a:lnTo>
                    <a:pt x="2698" y="1147"/>
                  </a:lnTo>
                  <a:cubicBezTo>
                    <a:pt x="2683" y="1347"/>
                    <a:pt x="2837" y="1448"/>
                    <a:pt x="2991" y="1448"/>
                  </a:cubicBezTo>
                  <a:cubicBezTo>
                    <a:pt x="3146" y="1448"/>
                    <a:pt x="3300" y="1347"/>
                    <a:pt x="3285" y="1147"/>
                  </a:cubicBezTo>
                  <a:lnTo>
                    <a:pt x="3285" y="560"/>
                  </a:lnTo>
                  <a:lnTo>
                    <a:pt x="4426" y="560"/>
                  </a:lnTo>
                  <a:lnTo>
                    <a:pt x="4426" y="1147"/>
                  </a:lnTo>
                  <a:cubicBezTo>
                    <a:pt x="4411" y="1347"/>
                    <a:pt x="4565" y="1448"/>
                    <a:pt x="4720" y="1448"/>
                  </a:cubicBezTo>
                  <a:cubicBezTo>
                    <a:pt x="4874" y="1448"/>
                    <a:pt x="5028" y="1347"/>
                    <a:pt x="5013" y="1147"/>
                  </a:cubicBezTo>
                  <a:lnTo>
                    <a:pt x="5013" y="560"/>
                  </a:lnTo>
                  <a:lnTo>
                    <a:pt x="6186" y="560"/>
                  </a:lnTo>
                  <a:lnTo>
                    <a:pt x="6186" y="1147"/>
                  </a:lnTo>
                  <a:cubicBezTo>
                    <a:pt x="6170" y="1347"/>
                    <a:pt x="6324" y="1448"/>
                    <a:pt x="6479" y="1448"/>
                  </a:cubicBezTo>
                  <a:cubicBezTo>
                    <a:pt x="6633" y="1448"/>
                    <a:pt x="6787" y="1347"/>
                    <a:pt x="6772" y="1147"/>
                  </a:cubicBezTo>
                  <a:lnTo>
                    <a:pt x="6772" y="560"/>
                  </a:lnTo>
                  <a:lnTo>
                    <a:pt x="7945" y="560"/>
                  </a:lnTo>
                  <a:lnTo>
                    <a:pt x="7945" y="1147"/>
                  </a:lnTo>
                  <a:cubicBezTo>
                    <a:pt x="7929" y="1347"/>
                    <a:pt x="8084" y="1448"/>
                    <a:pt x="8238" y="1448"/>
                  </a:cubicBezTo>
                  <a:cubicBezTo>
                    <a:pt x="8392" y="1448"/>
                    <a:pt x="8547" y="1347"/>
                    <a:pt x="8531" y="1147"/>
                  </a:cubicBezTo>
                  <a:lnTo>
                    <a:pt x="8531" y="560"/>
                  </a:lnTo>
                  <a:lnTo>
                    <a:pt x="9735" y="560"/>
                  </a:lnTo>
                  <a:lnTo>
                    <a:pt x="9735" y="1147"/>
                  </a:lnTo>
                  <a:cubicBezTo>
                    <a:pt x="9735" y="1332"/>
                    <a:pt x="9881" y="1424"/>
                    <a:pt x="10028" y="1424"/>
                  </a:cubicBezTo>
                  <a:cubicBezTo>
                    <a:pt x="10174" y="1424"/>
                    <a:pt x="10321" y="1332"/>
                    <a:pt x="10321" y="1147"/>
                  </a:cubicBezTo>
                  <a:lnTo>
                    <a:pt x="10321" y="560"/>
                  </a:lnTo>
                  <a:lnTo>
                    <a:pt x="11463" y="560"/>
                  </a:lnTo>
                  <a:lnTo>
                    <a:pt x="11463" y="1147"/>
                  </a:lnTo>
                  <a:cubicBezTo>
                    <a:pt x="11432" y="1347"/>
                    <a:pt x="11586" y="1448"/>
                    <a:pt x="11741" y="1448"/>
                  </a:cubicBezTo>
                  <a:cubicBezTo>
                    <a:pt x="11895" y="1448"/>
                    <a:pt x="12049" y="1347"/>
                    <a:pt x="12018" y="1147"/>
                  </a:cubicBezTo>
                  <a:lnTo>
                    <a:pt x="12018" y="560"/>
                  </a:lnTo>
                  <a:lnTo>
                    <a:pt x="13191" y="560"/>
                  </a:lnTo>
                  <a:lnTo>
                    <a:pt x="13191" y="1147"/>
                  </a:lnTo>
                  <a:cubicBezTo>
                    <a:pt x="13160" y="1347"/>
                    <a:pt x="13315" y="1448"/>
                    <a:pt x="13469" y="1448"/>
                  </a:cubicBezTo>
                  <a:cubicBezTo>
                    <a:pt x="13623" y="1448"/>
                    <a:pt x="13778" y="1347"/>
                    <a:pt x="13747" y="1147"/>
                  </a:cubicBezTo>
                  <a:lnTo>
                    <a:pt x="13747" y="560"/>
                  </a:lnTo>
                  <a:lnTo>
                    <a:pt x="14364" y="560"/>
                  </a:lnTo>
                  <a:cubicBezTo>
                    <a:pt x="14703" y="529"/>
                    <a:pt x="14703" y="36"/>
                    <a:pt x="14364" y="5"/>
                  </a:cubicBezTo>
                  <a:lnTo>
                    <a:pt x="414" y="5"/>
                  </a:lnTo>
                  <a:cubicBezTo>
                    <a:pt x="396" y="2"/>
                    <a:pt x="378" y="1"/>
                    <a:pt x="3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8"/>
            <p:cNvSpPr/>
            <p:nvPr/>
          </p:nvSpPr>
          <p:spPr>
            <a:xfrm>
              <a:off x="4772575" y="2634650"/>
              <a:ext cx="57125" cy="150475"/>
            </a:xfrm>
            <a:custGeom>
              <a:rect b="b" l="l" r="r" t="t"/>
              <a:pathLst>
                <a:path extrusionOk="0" h="6019" w="2285">
                  <a:moveTo>
                    <a:pt x="1729" y="587"/>
                  </a:moveTo>
                  <a:lnTo>
                    <a:pt x="1729" y="5463"/>
                  </a:lnTo>
                  <a:lnTo>
                    <a:pt x="556" y="5463"/>
                  </a:lnTo>
                  <a:lnTo>
                    <a:pt x="556" y="587"/>
                  </a:lnTo>
                  <a:close/>
                  <a:moveTo>
                    <a:pt x="278" y="1"/>
                  </a:moveTo>
                  <a:cubicBezTo>
                    <a:pt x="124" y="1"/>
                    <a:pt x="0" y="124"/>
                    <a:pt x="0" y="279"/>
                  </a:cubicBezTo>
                  <a:lnTo>
                    <a:pt x="0" y="5741"/>
                  </a:lnTo>
                  <a:cubicBezTo>
                    <a:pt x="0" y="5895"/>
                    <a:pt x="124" y="6019"/>
                    <a:pt x="278" y="6019"/>
                  </a:cubicBezTo>
                  <a:lnTo>
                    <a:pt x="1975" y="6019"/>
                  </a:lnTo>
                  <a:cubicBezTo>
                    <a:pt x="2130" y="6019"/>
                    <a:pt x="2284" y="5895"/>
                    <a:pt x="2284" y="5741"/>
                  </a:cubicBezTo>
                  <a:lnTo>
                    <a:pt x="2284" y="279"/>
                  </a:lnTo>
                  <a:cubicBezTo>
                    <a:pt x="2284" y="124"/>
                    <a:pt x="2130" y="1"/>
                    <a:pt x="197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8"/>
            <p:cNvSpPr/>
            <p:nvPr/>
          </p:nvSpPr>
          <p:spPr>
            <a:xfrm>
              <a:off x="4857450" y="2592225"/>
              <a:ext cx="57100" cy="192900"/>
            </a:xfrm>
            <a:custGeom>
              <a:rect b="b" l="l" r="r" t="t"/>
              <a:pathLst>
                <a:path extrusionOk="0" h="7716" w="2284">
                  <a:moveTo>
                    <a:pt x="1728" y="556"/>
                  </a:moveTo>
                  <a:lnTo>
                    <a:pt x="1728" y="7160"/>
                  </a:lnTo>
                  <a:lnTo>
                    <a:pt x="586" y="7160"/>
                  </a:lnTo>
                  <a:lnTo>
                    <a:pt x="586" y="556"/>
                  </a:lnTo>
                  <a:close/>
                  <a:moveTo>
                    <a:pt x="309" y="0"/>
                  </a:moveTo>
                  <a:cubicBezTo>
                    <a:pt x="154" y="0"/>
                    <a:pt x="0" y="124"/>
                    <a:pt x="0" y="278"/>
                  </a:cubicBezTo>
                  <a:lnTo>
                    <a:pt x="0" y="7438"/>
                  </a:lnTo>
                  <a:cubicBezTo>
                    <a:pt x="0" y="7592"/>
                    <a:pt x="154" y="7716"/>
                    <a:pt x="309" y="7716"/>
                  </a:cubicBezTo>
                  <a:lnTo>
                    <a:pt x="2006" y="7716"/>
                  </a:lnTo>
                  <a:cubicBezTo>
                    <a:pt x="2160" y="7716"/>
                    <a:pt x="2284" y="7592"/>
                    <a:pt x="2284" y="7438"/>
                  </a:cubicBezTo>
                  <a:lnTo>
                    <a:pt x="2284" y="278"/>
                  </a:lnTo>
                  <a:cubicBezTo>
                    <a:pt x="2284" y="124"/>
                    <a:pt x="2160" y="0"/>
                    <a:pt x="200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8"/>
            <p:cNvSpPr/>
            <p:nvPr/>
          </p:nvSpPr>
          <p:spPr>
            <a:xfrm>
              <a:off x="4943075" y="2613825"/>
              <a:ext cx="56350" cy="171300"/>
            </a:xfrm>
            <a:custGeom>
              <a:rect b="b" l="l" r="r" t="t"/>
              <a:pathLst>
                <a:path extrusionOk="0" h="6852" w="2254">
                  <a:moveTo>
                    <a:pt x="1698" y="556"/>
                  </a:moveTo>
                  <a:lnTo>
                    <a:pt x="1698" y="6296"/>
                  </a:lnTo>
                  <a:lnTo>
                    <a:pt x="556" y="6296"/>
                  </a:lnTo>
                  <a:lnTo>
                    <a:pt x="556" y="556"/>
                  </a:lnTo>
                  <a:close/>
                  <a:moveTo>
                    <a:pt x="278" y="1"/>
                  </a:moveTo>
                  <a:cubicBezTo>
                    <a:pt x="124" y="1"/>
                    <a:pt x="1" y="124"/>
                    <a:pt x="1" y="278"/>
                  </a:cubicBezTo>
                  <a:lnTo>
                    <a:pt x="1" y="6574"/>
                  </a:lnTo>
                  <a:cubicBezTo>
                    <a:pt x="1" y="6728"/>
                    <a:pt x="124" y="6852"/>
                    <a:pt x="278" y="6852"/>
                  </a:cubicBezTo>
                  <a:lnTo>
                    <a:pt x="1976" y="6852"/>
                  </a:lnTo>
                  <a:cubicBezTo>
                    <a:pt x="2130" y="6852"/>
                    <a:pt x="2254" y="6728"/>
                    <a:pt x="2254" y="6574"/>
                  </a:cubicBezTo>
                  <a:lnTo>
                    <a:pt x="2254" y="278"/>
                  </a:lnTo>
                  <a:cubicBezTo>
                    <a:pt x="2254" y="124"/>
                    <a:pt x="2130" y="1"/>
                    <a:pt x="197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8"/>
            <p:cNvSpPr/>
            <p:nvPr/>
          </p:nvSpPr>
          <p:spPr>
            <a:xfrm>
              <a:off x="4766400" y="2485325"/>
              <a:ext cx="324575" cy="120800"/>
            </a:xfrm>
            <a:custGeom>
              <a:rect b="b" l="l" r="r" t="t"/>
              <a:pathLst>
                <a:path extrusionOk="0" h="4832" w="12983">
                  <a:moveTo>
                    <a:pt x="11604" y="604"/>
                  </a:moveTo>
                  <a:cubicBezTo>
                    <a:pt x="12098" y="604"/>
                    <a:pt x="12345" y="1221"/>
                    <a:pt x="12006" y="1561"/>
                  </a:cubicBezTo>
                  <a:cubicBezTo>
                    <a:pt x="11883" y="1683"/>
                    <a:pt x="11738" y="1738"/>
                    <a:pt x="11597" y="1738"/>
                  </a:cubicBezTo>
                  <a:cubicBezTo>
                    <a:pt x="11312" y="1738"/>
                    <a:pt x="11049" y="1511"/>
                    <a:pt x="11049" y="1159"/>
                  </a:cubicBezTo>
                  <a:cubicBezTo>
                    <a:pt x="11049" y="851"/>
                    <a:pt x="11296" y="604"/>
                    <a:pt x="11604" y="604"/>
                  </a:cubicBezTo>
                  <a:close/>
                  <a:moveTo>
                    <a:pt x="4784" y="1437"/>
                  </a:moveTo>
                  <a:lnTo>
                    <a:pt x="4784" y="1468"/>
                  </a:lnTo>
                  <a:cubicBezTo>
                    <a:pt x="4797" y="1467"/>
                    <a:pt x="4809" y="1467"/>
                    <a:pt x="4822" y="1467"/>
                  </a:cubicBezTo>
                  <a:cubicBezTo>
                    <a:pt x="5320" y="1467"/>
                    <a:pt x="5547" y="2063"/>
                    <a:pt x="5185" y="2425"/>
                  </a:cubicBezTo>
                  <a:cubicBezTo>
                    <a:pt x="5068" y="2542"/>
                    <a:pt x="4929" y="2594"/>
                    <a:pt x="4794" y="2594"/>
                  </a:cubicBezTo>
                  <a:cubicBezTo>
                    <a:pt x="4502" y="2594"/>
                    <a:pt x="4228" y="2351"/>
                    <a:pt x="4228" y="1993"/>
                  </a:cubicBezTo>
                  <a:cubicBezTo>
                    <a:pt x="4228" y="1684"/>
                    <a:pt x="4475" y="1437"/>
                    <a:pt x="4784" y="1437"/>
                  </a:cubicBezTo>
                  <a:close/>
                  <a:moveTo>
                    <a:pt x="8210" y="2301"/>
                  </a:moveTo>
                  <a:cubicBezTo>
                    <a:pt x="8703" y="2301"/>
                    <a:pt x="8950" y="2919"/>
                    <a:pt x="8580" y="3258"/>
                  </a:cubicBezTo>
                  <a:cubicBezTo>
                    <a:pt x="8467" y="3381"/>
                    <a:pt x="8323" y="3436"/>
                    <a:pt x="8181" y="3436"/>
                  </a:cubicBezTo>
                  <a:cubicBezTo>
                    <a:pt x="7898" y="3436"/>
                    <a:pt x="7623" y="3217"/>
                    <a:pt x="7623" y="2888"/>
                  </a:cubicBezTo>
                  <a:cubicBezTo>
                    <a:pt x="7623" y="2548"/>
                    <a:pt x="7870" y="2301"/>
                    <a:pt x="8210" y="2301"/>
                  </a:cubicBezTo>
                  <a:close/>
                  <a:moveTo>
                    <a:pt x="1389" y="3165"/>
                  </a:moveTo>
                  <a:cubicBezTo>
                    <a:pt x="1883" y="3165"/>
                    <a:pt x="2161" y="3783"/>
                    <a:pt x="1790" y="4122"/>
                  </a:cubicBezTo>
                  <a:cubicBezTo>
                    <a:pt x="1668" y="4244"/>
                    <a:pt x="1519" y="4299"/>
                    <a:pt x="1374" y="4299"/>
                  </a:cubicBezTo>
                  <a:cubicBezTo>
                    <a:pt x="1080" y="4299"/>
                    <a:pt x="803" y="4073"/>
                    <a:pt x="803" y="3721"/>
                  </a:cubicBezTo>
                  <a:cubicBezTo>
                    <a:pt x="803" y="3412"/>
                    <a:pt x="1081" y="3165"/>
                    <a:pt x="1389" y="3165"/>
                  </a:cubicBezTo>
                  <a:close/>
                  <a:moveTo>
                    <a:pt x="11599" y="0"/>
                  </a:moveTo>
                  <a:cubicBezTo>
                    <a:pt x="11029" y="0"/>
                    <a:pt x="10463" y="410"/>
                    <a:pt x="10463" y="1129"/>
                  </a:cubicBezTo>
                  <a:cubicBezTo>
                    <a:pt x="10463" y="1221"/>
                    <a:pt x="10463" y="1314"/>
                    <a:pt x="10493" y="1375"/>
                  </a:cubicBezTo>
                  <a:lnTo>
                    <a:pt x="9043" y="2085"/>
                  </a:lnTo>
                  <a:cubicBezTo>
                    <a:pt x="8825" y="1827"/>
                    <a:pt x="8512" y="1700"/>
                    <a:pt x="8198" y="1700"/>
                  </a:cubicBezTo>
                  <a:cubicBezTo>
                    <a:pt x="7799" y="1700"/>
                    <a:pt x="7398" y="1904"/>
                    <a:pt x="7191" y="2301"/>
                  </a:cubicBezTo>
                  <a:lnTo>
                    <a:pt x="5926" y="1993"/>
                  </a:lnTo>
                  <a:cubicBezTo>
                    <a:pt x="5880" y="1267"/>
                    <a:pt x="5332" y="905"/>
                    <a:pt x="4784" y="905"/>
                  </a:cubicBezTo>
                  <a:cubicBezTo>
                    <a:pt x="4236" y="905"/>
                    <a:pt x="3688" y="1267"/>
                    <a:pt x="3642" y="1993"/>
                  </a:cubicBezTo>
                  <a:cubicBezTo>
                    <a:pt x="3642" y="2054"/>
                    <a:pt x="3673" y="2147"/>
                    <a:pt x="3673" y="2240"/>
                  </a:cubicBezTo>
                  <a:lnTo>
                    <a:pt x="2222" y="2949"/>
                  </a:lnTo>
                  <a:cubicBezTo>
                    <a:pt x="2001" y="2689"/>
                    <a:pt x="1693" y="2566"/>
                    <a:pt x="1384" y="2566"/>
                  </a:cubicBezTo>
                  <a:cubicBezTo>
                    <a:pt x="960" y="2566"/>
                    <a:pt x="536" y="2799"/>
                    <a:pt x="340" y="3227"/>
                  </a:cubicBezTo>
                  <a:cubicBezTo>
                    <a:pt x="0" y="3968"/>
                    <a:pt x="556" y="4832"/>
                    <a:pt x="1389" y="4832"/>
                  </a:cubicBezTo>
                  <a:cubicBezTo>
                    <a:pt x="2006" y="4832"/>
                    <a:pt x="2531" y="4307"/>
                    <a:pt x="2531" y="3690"/>
                  </a:cubicBezTo>
                  <a:cubicBezTo>
                    <a:pt x="2531" y="3598"/>
                    <a:pt x="2500" y="3536"/>
                    <a:pt x="2500" y="3443"/>
                  </a:cubicBezTo>
                  <a:lnTo>
                    <a:pt x="3951" y="2733"/>
                  </a:lnTo>
                  <a:cubicBezTo>
                    <a:pt x="4168" y="2992"/>
                    <a:pt x="4476" y="3118"/>
                    <a:pt x="4786" y="3118"/>
                  </a:cubicBezTo>
                  <a:cubicBezTo>
                    <a:pt x="5180" y="3118"/>
                    <a:pt x="5578" y="2914"/>
                    <a:pt x="5802" y="2517"/>
                  </a:cubicBezTo>
                  <a:lnTo>
                    <a:pt x="7068" y="2857"/>
                  </a:lnTo>
                  <a:cubicBezTo>
                    <a:pt x="7068" y="3613"/>
                    <a:pt x="7631" y="3991"/>
                    <a:pt x="8194" y="3991"/>
                  </a:cubicBezTo>
                  <a:cubicBezTo>
                    <a:pt x="8757" y="3991"/>
                    <a:pt x="9321" y="3613"/>
                    <a:pt x="9321" y="2857"/>
                  </a:cubicBezTo>
                  <a:cubicBezTo>
                    <a:pt x="9321" y="2764"/>
                    <a:pt x="9321" y="2672"/>
                    <a:pt x="9321" y="2610"/>
                  </a:cubicBezTo>
                  <a:lnTo>
                    <a:pt x="10740" y="1900"/>
                  </a:lnTo>
                  <a:cubicBezTo>
                    <a:pt x="10982" y="2168"/>
                    <a:pt x="11283" y="2284"/>
                    <a:pt x="11578" y="2284"/>
                  </a:cubicBezTo>
                  <a:cubicBezTo>
                    <a:pt x="12300" y="2284"/>
                    <a:pt x="12982" y="1591"/>
                    <a:pt x="12654" y="758"/>
                  </a:cubicBezTo>
                  <a:cubicBezTo>
                    <a:pt x="12467" y="238"/>
                    <a:pt x="12032" y="0"/>
                    <a:pt x="115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8"/>
            <p:cNvSpPr/>
            <p:nvPr/>
          </p:nvSpPr>
          <p:spPr>
            <a:xfrm>
              <a:off x="5068075" y="2670925"/>
              <a:ext cx="17000" cy="14575"/>
            </a:xfrm>
            <a:custGeom>
              <a:rect b="b" l="l" r="r" t="t"/>
              <a:pathLst>
                <a:path extrusionOk="0" h="583" w="680">
                  <a:moveTo>
                    <a:pt x="402" y="0"/>
                  </a:moveTo>
                  <a:cubicBezTo>
                    <a:pt x="124" y="0"/>
                    <a:pt x="0" y="309"/>
                    <a:pt x="186" y="494"/>
                  </a:cubicBezTo>
                  <a:cubicBezTo>
                    <a:pt x="246" y="555"/>
                    <a:pt x="320" y="582"/>
                    <a:pt x="391" y="582"/>
                  </a:cubicBezTo>
                  <a:cubicBezTo>
                    <a:pt x="539" y="582"/>
                    <a:pt x="679" y="465"/>
                    <a:pt x="679" y="278"/>
                  </a:cubicBezTo>
                  <a:cubicBezTo>
                    <a:pt x="679" y="124"/>
                    <a:pt x="556" y="0"/>
                    <a:pt x="40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8"/>
            <p:cNvSpPr/>
            <p:nvPr/>
          </p:nvSpPr>
          <p:spPr>
            <a:xfrm>
              <a:off x="5027950" y="2570625"/>
              <a:ext cx="57500" cy="214500"/>
            </a:xfrm>
            <a:custGeom>
              <a:rect b="b" l="l" r="r" t="t"/>
              <a:pathLst>
                <a:path extrusionOk="0" h="8580" w="2300">
                  <a:moveTo>
                    <a:pt x="278" y="0"/>
                  </a:moveTo>
                  <a:cubicBezTo>
                    <a:pt x="124" y="0"/>
                    <a:pt x="1" y="124"/>
                    <a:pt x="1" y="309"/>
                  </a:cubicBezTo>
                  <a:lnTo>
                    <a:pt x="1" y="8302"/>
                  </a:lnTo>
                  <a:cubicBezTo>
                    <a:pt x="1" y="8456"/>
                    <a:pt x="124" y="8580"/>
                    <a:pt x="278" y="8580"/>
                  </a:cubicBezTo>
                  <a:lnTo>
                    <a:pt x="2007" y="8580"/>
                  </a:lnTo>
                  <a:cubicBezTo>
                    <a:pt x="2161" y="8580"/>
                    <a:pt x="2284" y="8456"/>
                    <a:pt x="2284" y="8302"/>
                  </a:cubicBezTo>
                  <a:lnTo>
                    <a:pt x="2284" y="5586"/>
                  </a:lnTo>
                  <a:cubicBezTo>
                    <a:pt x="2300" y="5370"/>
                    <a:pt x="2145" y="5262"/>
                    <a:pt x="1991" y="5262"/>
                  </a:cubicBezTo>
                  <a:cubicBezTo>
                    <a:pt x="1837" y="5262"/>
                    <a:pt x="1682" y="5370"/>
                    <a:pt x="1698" y="5586"/>
                  </a:cubicBezTo>
                  <a:lnTo>
                    <a:pt x="1698" y="8024"/>
                  </a:lnTo>
                  <a:lnTo>
                    <a:pt x="587" y="8024"/>
                  </a:lnTo>
                  <a:lnTo>
                    <a:pt x="587" y="587"/>
                  </a:lnTo>
                  <a:lnTo>
                    <a:pt x="1698" y="587"/>
                  </a:lnTo>
                  <a:lnTo>
                    <a:pt x="1698" y="3025"/>
                  </a:lnTo>
                  <a:cubicBezTo>
                    <a:pt x="1698" y="3179"/>
                    <a:pt x="1821" y="3303"/>
                    <a:pt x="2007" y="3303"/>
                  </a:cubicBezTo>
                  <a:cubicBezTo>
                    <a:pt x="2161" y="3303"/>
                    <a:pt x="2284" y="3179"/>
                    <a:pt x="2284" y="3025"/>
                  </a:cubicBezTo>
                  <a:lnTo>
                    <a:pt x="2284" y="309"/>
                  </a:lnTo>
                  <a:cubicBezTo>
                    <a:pt x="2284" y="124"/>
                    <a:pt x="2161" y="0"/>
                    <a:pt x="200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68"/>
          <p:cNvGrpSpPr/>
          <p:nvPr/>
        </p:nvGrpSpPr>
        <p:grpSpPr>
          <a:xfrm>
            <a:off x="4932555" y="3338323"/>
            <a:ext cx="548715" cy="393610"/>
            <a:chOff x="1306445" y="3397829"/>
            <a:chExt cx="367255" cy="269855"/>
          </a:xfrm>
        </p:grpSpPr>
        <p:sp>
          <p:nvSpPr>
            <p:cNvPr id="716" name="Google Shape;716;p68"/>
            <p:cNvSpPr/>
            <p:nvPr/>
          </p:nvSpPr>
          <p:spPr>
            <a:xfrm>
              <a:off x="1588395" y="3513054"/>
              <a:ext cx="45517" cy="16297"/>
            </a:xfrm>
            <a:custGeom>
              <a:rect b="b" l="l" r="r" t="t"/>
              <a:pathLst>
                <a:path extrusionOk="0" h="512" w="1430">
                  <a:moveTo>
                    <a:pt x="168" y="0"/>
                  </a:moveTo>
                  <a:cubicBezTo>
                    <a:pt x="72" y="0"/>
                    <a:pt x="1" y="71"/>
                    <a:pt x="1" y="167"/>
                  </a:cubicBezTo>
                  <a:cubicBezTo>
                    <a:pt x="1" y="250"/>
                    <a:pt x="72" y="333"/>
                    <a:pt x="168" y="333"/>
                  </a:cubicBezTo>
                  <a:cubicBezTo>
                    <a:pt x="358" y="333"/>
                    <a:pt x="906" y="357"/>
                    <a:pt x="1180" y="488"/>
                  </a:cubicBezTo>
                  <a:cubicBezTo>
                    <a:pt x="1204" y="512"/>
                    <a:pt x="1227" y="512"/>
                    <a:pt x="1251" y="512"/>
                  </a:cubicBezTo>
                  <a:cubicBezTo>
                    <a:pt x="1311" y="512"/>
                    <a:pt x="1370" y="476"/>
                    <a:pt x="1406" y="417"/>
                  </a:cubicBezTo>
                  <a:cubicBezTo>
                    <a:pt x="1430" y="333"/>
                    <a:pt x="1406" y="226"/>
                    <a:pt x="1323" y="191"/>
                  </a:cubicBezTo>
                  <a:cubicBezTo>
                    <a:pt x="942" y="0"/>
                    <a:pt x="191" y="0"/>
                    <a:pt x="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8"/>
            <p:cNvSpPr/>
            <p:nvPr/>
          </p:nvSpPr>
          <p:spPr>
            <a:xfrm>
              <a:off x="1306445" y="3397829"/>
              <a:ext cx="367255" cy="269091"/>
            </a:xfrm>
            <a:custGeom>
              <a:rect b="b" l="l" r="r" t="t"/>
              <a:pathLst>
                <a:path extrusionOk="0" h="8454" w="11538">
                  <a:moveTo>
                    <a:pt x="7573" y="334"/>
                  </a:moveTo>
                  <a:lnTo>
                    <a:pt x="7573" y="1965"/>
                  </a:lnTo>
                  <a:cubicBezTo>
                    <a:pt x="7573" y="2227"/>
                    <a:pt x="7525" y="2465"/>
                    <a:pt x="7418" y="2679"/>
                  </a:cubicBezTo>
                  <a:cubicBezTo>
                    <a:pt x="7395" y="2715"/>
                    <a:pt x="7395" y="2727"/>
                    <a:pt x="7395" y="2763"/>
                  </a:cubicBezTo>
                  <a:lnTo>
                    <a:pt x="7395" y="3239"/>
                  </a:lnTo>
                  <a:cubicBezTo>
                    <a:pt x="7395" y="3691"/>
                    <a:pt x="7216" y="4108"/>
                    <a:pt x="6883" y="4442"/>
                  </a:cubicBezTo>
                  <a:cubicBezTo>
                    <a:pt x="6835" y="4489"/>
                    <a:pt x="6787" y="4513"/>
                    <a:pt x="6740" y="4549"/>
                  </a:cubicBezTo>
                  <a:cubicBezTo>
                    <a:pt x="6466" y="4759"/>
                    <a:pt x="6137" y="4876"/>
                    <a:pt x="5785" y="4876"/>
                  </a:cubicBezTo>
                  <a:cubicBezTo>
                    <a:pt x="5739" y="4876"/>
                    <a:pt x="5692" y="4874"/>
                    <a:pt x="5644" y="4870"/>
                  </a:cubicBezTo>
                  <a:cubicBezTo>
                    <a:pt x="4787" y="4823"/>
                    <a:pt x="4108" y="4072"/>
                    <a:pt x="4108" y="3180"/>
                  </a:cubicBezTo>
                  <a:lnTo>
                    <a:pt x="4108" y="2763"/>
                  </a:lnTo>
                  <a:cubicBezTo>
                    <a:pt x="4108" y="2727"/>
                    <a:pt x="4108" y="2715"/>
                    <a:pt x="4096" y="2679"/>
                  </a:cubicBezTo>
                  <a:cubicBezTo>
                    <a:pt x="3989" y="2465"/>
                    <a:pt x="3930" y="2227"/>
                    <a:pt x="3930" y="1965"/>
                  </a:cubicBezTo>
                  <a:lnTo>
                    <a:pt x="3930" y="1608"/>
                  </a:lnTo>
                  <a:cubicBezTo>
                    <a:pt x="3930" y="917"/>
                    <a:pt x="4513" y="334"/>
                    <a:pt x="5216" y="334"/>
                  </a:cubicBezTo>
                  <a:close/>
                  <a:moveTo>
                    <a:pt x="1763" y="3025"/>
                  </a:moveTo>
                  <a:cubicBezTo>
                    <a:pt x="2049" y="3025"/>
                    <a:pt x="2311" y="3144"/>
                    <a:pt x="2525" y="3358"/>
                  </a:cubicBezTo>
                  <a:cubicBezTo>
                    <a:pt x="2715" y="3561"/>
                    <a:pt x="2846" y="3846"/>
                    <a:pt x="2858" y="4144"/>
                  </a:cubicBezTo>
                  <a:cubicBezTo>
                    <a:pt x="2858" y="4227"/>
                    <a:pt x="2882" y="4346"/>
                    <a:pt x="2882" y="4465"/>
                  </a:cubicBezTo>
                  <a:lnTo>
                    <a:pt x="2882" y="4501"/>
                  </a:lnTo>
                  <a:cubicBezTo>
                    <a:pt x="2703" y="4215"/>
                    <a:pt x="2406" y="4013"/>
                    <a:pt x="2049" y="3894"/>
                  </a:cubicBezTo>
                  <a:cubicBezTo>
                    <a:pt x="1703" y="3787"/>
                    <a:pt x="1406" y="3787"/>
                    <a:pt x="1406" y="3787"/>
                  </a:cubicBezTo>
                  <a:cubicBezTo>
                    <a:pt x="1358" y="3787"/>
                    <a:pt x="1310" y="3799"/>
                    <a:pt x="1287" y="3834"/>
                  </a:cubicBezTo>
                  <a:lnTo>
                    <a:pt x="977" y="4144"/>
                  </a:lnTo>
                  <a:cubicBezTo>
                    <a:pt x="918" y="4215"/>
                    <a:pt x="918" y="4323"/>
                    <a:pt x="977" y="4382"/>
                  </a:cubicBezTo>
                  <a:cubicBezTo>
                    <a:pt x="1013" y="4412"/>
                    <a:pt x="1057" y="4427"/>
                    <a:pt x="1101" y="4427"/>
                  </a:cubicBezTo>
                  <a:cubicBezTo>
                    <a:pt x="1144" y="4427"/>
                    <a:pt x="1185" y="4412"/>
                    <a:pt x="1215" y="4382"/>
                  </a:cubicBezTo>
                  <a:lnTo>
                    <a:pt x="1465" y="4108"/>
                  </a:lnTo>
                  <a:cubicBezTo>
                    <a:pt x="1691" y="4132"/>
                    <a:pt x="2382" y="4203"/>
                    <a:pt x="2668" y="4811"/>
                  </a:cubicBezTo>
                  <a:cubicBezTo>
                    <a:pt x="2596" y="5275"/>
                    <a:pt x="2215" y="5596"/>
                    <a:pt x="1763" y="5596"/>
                  </a:cubicBezTo>
                  <a:cubicBezTo>
                    <a:pt x="1251" y="5596"/>
                    <a:pt x="834" y="5180"/>
                    <a:pt x="834" y="4680"/>
                  </a:cubicBezTo>
                  <a:cubicBezTo>
                    <a:pt x="834" y="4584"/>
                    <a:pt x="763" y="4513"/>
                    <a:pt x="679" y="4513"/>
                  </a:cubicBezTo>
                  <a:lnTo>
                    <a:pt x="644" y="4513"/>
                  </a:lnTo>
                  <a:lnTo>
                    <a:pt x="644" y="4465"/>
                  </a:lnTo>
                  <a:cubicBezTo>
                    <a:pt x="644" y="4346"/>
                    <a:pt x="644" y="4251"/>
                    <a:pt x="656" y="4144"/>
                  </a:cubicBezTo>
                  <a:cubicBezTo>
                    <a:pt x="679" y="3846"/>
                    <a:pt x="810" y="3561"/>
                    <a:pt x="1001" y="3358"/>
                  </a:cubicBezTo>
                  <a:cubicBezTo>
                    <a:pt x="1215" y="3144"/>
                    <a:pt x="1477" y="3025"/>
                    <a:pt x="1763" y="3025"/>
                  </a:cubicBezTo>
                  <a:close/>
                  <a:moveTo>
                    <a:pt x="10657" y="3025"/>
                  </a:moveTo>
                  <a:lnTo>
                    <a:pt x="10657" y="3727"/>
                  </a:lnTo>
                  <a:cubicBezTo>
                    <a:pt x="10657" y="3846"/>
                    <a:pt x="10633" y="3953"/>
                    <a:pt x="10585" y="4049"/>
                  </a:cubicBezTo>
                  <a:lnTo>
                    <a:pt x="10502" y="4251"/>
                  </a:lnTo>
                  <a:cubicBezTo>
                    <a:pt x="10478" y="4275"/>
                    <a:pt x="10478" y="4287"/>
                    <a:pt x="10478" y="4323"/>
                  </a:cubicBezTo>
                  <a:lnTo>
                    <a:pt x="10478" y="4680"/>
                  </a:lnTo>
                  <a:cubicBezTo>
                    <a:pt x="10478" y="4930"/>
                    <a:pt x="10383" y="5168"/>
                    <a:pt x="10204" y="5346"/>
                  </a:cubicBezTo>
                  <a:cubicBezTo>
                    <a:pt x="10044" y="5507"/>
                    <a:pt x="9835" y="5600"/>
                    <a:pt x="9605" y="5600"/>
                  </a:cubicBezTo>
                  <a:cubicBezTo>
                    <a:pt x="9579" y="5600"/>
                    <a:pt x="9552" y="5599"/>
                    <a:pt x="9526" y="5596"/>
                  </a:cubicBezTo>
                  <a:cubicBezTo>
                    <a:pt x="9038" y="5585"/>
                    <a:pt x="8633" y="5156"/>
                    <a:pt x="8633" y="4632"/>
                  </a:cubicBezTo>
                  <a:lnTo>
                    <a:pt x="8633" y="4323"/>
                  </a:lnTo>
                  <a:cubicBezTo>
                    <a:pt x="8633" y="4287"/>
                    <a:pt x="8633" y="4263"/>
                    <a:pt x="8621" y="4251"/>
                  </a:cubicBezTo>
                  <a:lnTo>
                    <a:pt x="8514" y="4037"/>
                  </a:lnTo>
                  <a:cubicBezTo>
                    <a:pt x="8466" y="3965"/>
                    <a:pt x="8454" y="3870"/>
                    <a:pt x="8454" y="3787"/>
                  </a:cubicBezTo>
                  <a:lnTo>
                    <a:pt x="8454" y="3775"/>
                  </a:lnTo>
                  <a:cubicBezTo>
                    <a:pt x="8454" y="3370"/>
                    <a:pt x="8788" y="3025"/>
                    <a:pt x="9204" y="3025"/>
                  </a:cubicBezTo>
                  <a:close/>
                  <a:moveTo>
                    <a:pt x="584" y="5180"/>
                  </a:moveTo>
                  <a:cubicBezTo>
                    <a:pt x="679" y="5406"/>
                    <a:pt x="834" y="5596"/>
                    <a:pt x="1037" y="5739"/>
                  </a:cubicBezTo>
                  <a:lnTo>
                    <a:pt x="1037" y="5925"/>
                  </a:lnTo>
                  <a:lnTo>
                    <a:pt x="1037" y="5925"/>
                  </a:lnTo>
                  <a:cubicBezTo>
                    <a:pt x="723" y="5807"/>
                    <a:pt x="571" y="5655"/>
                    <a:pt x="501" y="5585"/>
                  </a:cubicBezTo>
                  <a:cubicBezTo>
                    <a:pt x="537" y="5466"/>
                    <a:pt x="572" y="5335"/>
                    <a:pt x="584" y="5180"/>
                  </a:cubicBezTo>
                  <a:close/>
                  <a:moveTo>
                    <a:pt x="2918" y="5168"/>
                  </a:moveTo>
                  <a:cubicBezTo>
                    <a:pt x="2942" y="5323"/>
                    <a:pt x="2965" y="5454"/>
                    <a:pt x="3013" y="5573"/>
                  </a:cubicBezTo>
                  <a:cubicBezTo>
                    <a:pt x="2953" y="5656"/>
                    <a:pt x="2787" y="5811"/>
                    <a:pt x="2477" y="5930"/>
                  </a:cubicBezTo>
                  <a:lnTo>
                    <a:pt x="2477" y="5716"/>
                  </a:lnTo>
                  <a:cubicBezTo>
                    <a:pt x="2668" y="5585"/>
                    <a:pt x="2834" y="5394"/>
                    <a:pt x="2918" y="5168"/>
                  </a:cubicBezTo>
                  <a:close/>
                  <a:moveTo>
                    <a:pt x="6668" y="4989"/>
                  </a:moveTo>
                  <a:lnTo>
                    <a:pt x="6668" y="5299"/>
                  </a:lnTo>
                  <a:lnTo>
                    <a:pt x="5751" y="5930"/>
                  </a:lnTo>
                  <a:lnTo>
                    <a:pt x="4823" y="5299"/>
                  </a:lnTo>
                  <a:lnTo>
                    <a:pt x="4823" y="4989"/>
                  </a:lnTo>
                  <a:cubicBezTo>
                    <a:pt x="5061" y="5120"/>
                    <a:pt x="5335" y="5204"/>
                    <a:pt x="5620" y="5215"/>
                  </a:cubicBezTo>
                  <a:lnTo>
                    <a:pt x="5751" y="5215"/>
                  </a:lnTo>
                  <a:cubicBezTo>
                    <a:pt x="6073" y="5215"/>
                    <a:pt x="6394" y="5144"/>
                    <a:pt x="6668" y="4989"/>
                  </a:cubicBezTo>
                  <a:close/>
                  <a:moveTo>
                    <a:pt x="9942" y="5882"/>
                  </a:moveTo>
                  <a:lnTo>
                    <a:pt x="9942" y="5954"/>
                  </a:lnTo>
                  <a:cubicBezTo>
                    <a:pt x="9942" y="5989"/>
                    <a:pt x="9942" y="6025"/>
                    <a:pt x="9966" y="6061"/>
                  </a:cubicBezTo>
                  <a:lnTo>
                    <a:pt x="9561" y="6454"/>
                  </a:lnTo>
                  <a:lnTo>
                    <a:pt x="9169" y="6061"/>
                  </a:lnTo>
                  <a:cubicBezTo>
                    <a:pt x="9169" y="6025"/>
                    <a:pt x="9192" y="6001"/>
                    <a:pt x="9192" y="5954"/>
                  </a:cubicBezTo>
                  <a:lnTo>
                    <a:pt x="9192" y="5882"/>
                  </a:lnTo>
                  <a:cubicBezTo>
                    <a:pt x="9288" y="5918"/>
                    <a:pt x="9407" y="5942"/>
                    <a:pt x="9526" y="5942"/>
                  </a:cubicBezTo>
                  <a:lnTo>
                    <a:pt x="9573" y="5942"/>
                  </a:lnTo>
                  <a:cubicBezTo>
                    <a:pt x="9704" y="5942"/>
                    <a:pt x="9823" y="5930"/>
                    <a:pt x="9942" y="5882"/>
                  </a:cubicBezTo>
                  <a:close/>
                  <a:moveTo>
                    <a:pt x="2120" y="5882"/>
                  </a:moveTo>
                  <a:lnTo>
                    <a:pt x="2120" y="6061"/>
                  </a:lnTo>
                  <a:cubicBezTo>
                    <a:pt x="2120" y="6120"/>
                    <a:pt x="2132" y="6180"/>
                    <a:pt x="2168" y="6228"/>
                  </a:cubicBezTo>
                  <a:lnTo>
                    <a:pt x="2013" y="6394"/>
                  </a:lnTo>
                  <a:cubicBezTo>
                    <a:pt x="1941" y="6460"/>
                    <a:pt x="1849" y="6492"/>
                    <a:pt x="1755" y="6492"/>
                  </a:cubicBezTo>
                  <a:cubicBezTo>
                    <a:pt x="1662" y="6492"/>
                    <a:pt x="1566" y="6460"/>
                    <a:pt x="1489" y="6394"/>
                  </a:cubicBezTo>
                  <a:lnTo>
                    <a:pt x="1322" y="6239"/>
                  </a:lnTo>
                  <a:cubicBezTo>
                    <a:pt x="1358" y="6192"/>
                    <a:pt x="1370" y="6132"/>
                    <a:pt x="1370" y="6073"/>
                  </a:cubicBezTo>
                  <a:lnTo>
                    <a:pt x="1370" y="5882"/>
                  </a:lnTo>
                  <a:cubicBezTo>
                    <a:pt x="1489" y="5918"/>
                    <a:pt x="1608" y="5942"/>
                    <a:pt x="1751" y="5942"/>
                  </a:cubicBezTo>
                  <a:cubicBezTo>
                    <a:pt x="1882" y="5942"/>
                    <a:pt x="2001" y="5930"/>
                    <a:pt x="2120" y="5882"/>
                  </a:cubicBezTo>
                  <a:close/>
                  <a:moveTo>
                    <a:pt x="4692" y="5620"/>
                  </a:moveTo>
                  <a:lnTo>
                    <a:pt x="5490" y="6168"/>
                  </a:lnTo>
                  <a:lnTo>
                    <a:pt x="5061" y="6585"/>
                  </a:lnTo>
                  <a:lnTo>
                    <a:pt x="5049" y="6585"/>
                  </a:lnTo>
                  <a:lnTo>
                    <a:pt x="4525" y="5799"/>
                  </a:lnTo>
                  <a:lnTo>
                    <a:pt x="4692" y="5620"/>
                  </a:lnTo>
                  <a:close/>
                  <a:moveTo>
                    <a:pt x="6823" y="5596"/>
                  </a:moveTo>
                  <a:lnTo>
                    <a:pt x="6978" y="5775"/>
                  </a:lnTo>
                  <a:lnTo>
                    <a:pt x="6466" y="6585"/>
                  </a:lnTo>
                  <a:lnTo>
                    <a:pt x="6442" y="6585"/>
                  </a:lnTo>
                  <a:lnTo>
                    <a:pt x="6013" y="6156"/>
                  </a:lnTo>
                  <a:lnTo>
                    <a:pt x="6823" y="5596"/>
                  </a:lnTo>
                  <a:close/>
                  <a:moveTo>
                    <a:pt x="5251" y="1"/>
                  </a:moveTo>
                  <a:cubicBezTo>
                    <a:pt x="4358" y="1"/>
                    <a:pt x="3632" y="739"/>
                    <a:pt x="3632" y="1632"/>
                  </a:cubicBezTo>
                  <a:lnTo>
                    <a:pt x="3632" y="1989"/>
                  </a:lnTo>
                  <a:cubicBezTo>
                    <a:pt x="3632" y="2263"/>
                    <a:pt x="3692" y="2548"/>
                    <a:pt x="3811" y="2799"/>
                  </a:cubicBezTo>
                  <a:lnTo>
                    <a:pt x="3811" y="3191"/>
                  </a:lnTo>
                  <a:cubicBezTo>
                    <a:pt x="3811" y="3834"/>
                    <a:pt x="4096" y="4394"/>
                    <a:pt x="4537" y="4763"/>
                  </a:cubicBezTo>
                  <a:lnTo>
                    <a:pt x="4537" y="5335"/>
                  </a:lnTo>
                  <a:lnTo>
                    <a:pt x="4227" y="5656"/>
                  </a:lnTo>
                  <a:cubicBezTo>
                    <a:pt x="4204" y="5692"/>
                    <a:pt x="4180" y="5751"/>
                    <a:pt x="4180" y="5799"/>
                  </a:cubicBezTo>
                  <a:lnTo>
                    <a:pt x="3144" y="6168"/>
                  </a:lnTo>
                  <a:cubicBezTo>
                    <a:pt x="3073" y="6192"/>
                    <a:pt x="2989" y="6228"/>
                    <a:pt x="2930" y="6275"/>
                  </a:cubicBezTo>
                  <a:lnTo>
                    <a:pt x="2775" y="6180"/>
                  </a:lnTo>
                  <a:cubicBezTo>
                    <a:pt x="3263" y="5977"/>
                    <a:pt x="3406" y="5680"/>
                    <a:pt x="3430" y="5656"/>
                  </a:cubicBezTo>
                  <a:cubicBezTo>
                    <a:pt x="3454" y="5620"/>
                    <a:pt x="3454" y="5561"/>
                    <a:pt x="3430" y="5513"/>
                  </a:cubicBezTo>
                  <a:cubicBezTo>
                    <a:pt x="3311" y="5275"/>
                    <a:pt x="3287" y="4811"/>
                    <a:pt x="3275" y="4453"/>
                  </a:cubicBezTo>
                  <a:cubicBezTo>
                    <a:pt x="3275" y="4334"/>
                    <a:pt x="3263" y="4215"/>
                    <a:pt x="3263" y="4132"/>
                  </a:cubicBezTo>
                  <a:cubicBezTo>
                    <a:pt x="3204" y="3310"/>
                    <a:pt x="2596" y="2691"/>
                    <a:pt x="1822" y="2691"/>
                  </a:cubicBezTo>
                  <a:cubicBezTo>
                    <a:pt x="1060" y="2691"/>
                    <a:pt x="429" y="3310"/>
                    <a:pt x="370" y="4132"/>
                  </a:cubicBezTo>
                  <a:cubicBezTo>
                    <a:pt x="370" y="4227"/>
                    <a:pt x="358" y="4334"/>
                    <a:pt x="358" y="4453"/>
                  </a:cubicBezTo>
                  <a:cubicBezTo>
                    <a:pt x="346" y="4811"/>
                    <a:pt x="334" y="5263"/>
                    <a:pt x="215" y="5513"/>
                  </a:cubicBezTo>
                  <a:cubicBezTo>
                    <a:pt x="179" y="5561"/>
                    <a:pt x="179" y="5620"/>
                    <a:pt x="215" y="5656"/>
                  </a:cubicBezTo>
                  <a:cubicBezTo>
                    <a:pt x="215" y="5680"/>
                    <a:pt x="370" y="5977"/>
                    <a:pt x="870" y="6180"/>
                  </a:cubicBezTo>
                  <a:lnTo>
                    <a:pt x="406" y="6406"/>
                  </a:lnTo>
                  <a:cubicBezTo>
                    <a:pt x="167" y="6525"/>
                    <a:pt x="1" y="6775"/>
                    <a:pt x="1" y="7049"/>
                  </a:cubicBezTo>
                  <a:lnTo>
                    <a:pt x="1" y="8299"/>
                  </a:lnTo>
                  <a:cubicBezTo>
                    <a:pt x="1" y="8383"/>
                    <a:pt x="72" y="8454"/>
                    <a:pt x="167" y="8454"/>
                  </a:cubicBezTo>
                  <a:cubicBezTo>
                    <a:pt x="251" y="8454"/>
                    <a:pt x="334" y="8383"/>
                    <a:pt x="334" y="8299"/>
                  </a:cubicBezTo>
                  <a:lnTo>
                    <a:pt x="334" y="7049"/>
                  </a:lnTo>
                  <a:cubicBezTo>
                    <a:pt x="334" y="6894"/>
                    <a:pt x="406" y="6775"/>
                    <a:pt x="537" y="6704"/>
                  </a:cubicBezTo>
                  <a:lnTo>
                    <a:pt x="1108" y="6418"/>
                  </a:lnTo>
                  <a:lnTo>
                    <a:pt x="1299" y="6609"/>
                  </a:lnTo>
                  <a:cubicBezTo>
                    <a:pt x="1429" y="6751"/>
                    <a:pt x="1608" y="6811"/>
                    <a:pt x="1787" y="6811"/>
                  </a:cubicBezTo>
                  <a:cubicBezTo>
                    <a:pt x="1965" y="6811"/>
                    <a:pt x="2144" y="6751"/>
                    <a:pt x="2275" y="6609"/>
                  </a:cubicBezTo>
                  <a:lnTo>
                    <a:pt x="2477" y="6418"/>
                  </a:lnTo>
                  <a:lnTo>
                    <a:pt x="2656" y="6513"/>
                  </a:lnTo>
                  <a:cubicBezTo>
                    <a:pt x="2561" y="6644"/>
                    <a:pt x="2513" y="6811"/>
                    <a:pt x="2513" y="6990"/>
                  </a:cubicBezTo>
                  <a:lnTo>
                    <a:pt x="2513" y="8299"/>
                  </a:lnTo>
                  <a:cubicBezTo>
                    <a:pt x="2513" y="8383"/>
                    <a:pt x="2596" y="8454"/>
                    <a:pt x="2680" y="8454"/>
                  </a:cubicBezTo>
                  <a:cubicBezTo>
                    <a:pt x="2775" y="8454"/>
                    <a:pt x="2846" y="8383"/>
                    <a:pt x="2846" y="8299"/>
                  </a:cubicBezTo>
                  <a:lnTo>
                    <a:pt x="2846" y="6990"/>
                  </a:lnTo>
                  <a:cubicBezTo>
                    <a:pt x="2846" y="6751"/>
                    <a:pt x="2989" y="6537"/>
                    <a:pt x="3215" y="6466"/>
                  </a:cubicBezTo>
                  <a:lnTo>
                    <a:pt x="4323" y="6061"/>
                  </a:lnTo>
                  <a:lnTo>
                    <a:pt x="4775" y="6751"/>
                  </a:lnTo>
                  <a:cubicBezTo>
                    <a:pt x="4835" y="6835"/>
                    <a:pt x="4930" y="6894"/>
                    <a:pt x="5037" y="6894"/>
                  </a:cubicBezTo>
                  <a:lnTo>
                    <a:pt x="5061" y="6894"/>
                  </a:lnTo>
                  <a:cubicBezTo>
                    <a:pt x="5156" y="6894"/>
                    <a:pt x="5239" y="6870"/>
                    <a:pt x="5311" y="6787"/>
                  </a:cubicBezTo>
                  <a:lnTo>
                    <a:pt x="5597" y="6513"/>
                  </a:lnTo>
                  <a:lnTo>
                    <a:pt x="5597" y="8275"/>
                  </a:lnTo>
                  <a:cubicBezTo>
                    <a:pt x="5597" y="8371"/>
                    <a:pt x="5668" y="8442"/>
                    <a:pt x="5763" y="8442"/>
                  </a:cubicBezTo>
                  <a:cubicBezTo>
                    <a:pt x="5847" y="8442"/>
                    <a:pt x="5930" y="8371"/>
                    <a:pt x="5930" y="8275"/>
                  </a:cubicBezTo>
                  <a:lnTo>
                    <a:pt x="5930" y="6513"/>
                  </a:lnTo>
                  <a:lnTo>
                    <a:pt x="6204" y="6787"/>
                  </a:lnTo>
                  <a:cubicBezTo>
                    <a:pt x="6263" y="6847"/>
                    <a:pt x="6359" y="6894"/>
                    <a:pt x="6466" y="6894"/>
                  </a:cubicBezTo>
                  <a:lnTo>
                    <a:pt x="6490" y="6894"/>
                  </a:lnTo>
                  <a:cubicBezTo>
                    <a:pt x="6597" y="6882"/>
                    <a:pt x="6680" y="6835"/>
                    <a:pt x="6740" y="6751"/>
                  </a:cubicBezTo>
                  <a:lnTo>
                    <a:pt x="7204" y="6061"/>
                  </a:lnTo>
                  <a:lnTo>
                    <a:pt x="8311" y="6466"/>
                  </a:lnTo>
                  <a:cubicBezTo>
                    <a:pt x="8526" y="6537"/>
                    <a:pt x="8680" y="6751"/>
                    <a:pt x="8680" y="6990"/>
                  </a:cubicBezTo>
                  <a:lnTo>
                    <a:pt x="8680" y="8299"/>
                  </a:lnTo>
                  <a:cubicBezTo>
                    <a:pt x="8680" y="8383"/>
                    <a:pt x="8752" y="8454"/>
                    <a:pt x="8847" y="8454"/>
                  </a:cubicBezTo>
                  <a:cubicBezTo>
                    <a:pt x="8930" y="8454"/>
                    <a:pt x="9002" y="8383"/>
                    <a:pt x="9002" y="8299"/>
                  </a:cubicBezTo>
                  <a:lnTo>
                    <a:pt x="9002" y="6990"/>
                  </a:lnTo>
                  <a:cubicBezTo>
                    <a:pt x="9002" y="6751"/>
                    <a:pt x="8919" y="6525"/>
                    <a:pt x="8752" y="6358"/>
                  </a:cubicBezTo>
                  <a:lnTo>
                    <a:pt x="8799" y="6347"/>
                  </a:lnTo>
                  <a:cubicBezTo>
                    <a:pt x="8847" y="6335"/>
                    <a:pt x="8907" y="6311"/>
                    <a:pt x="8966" y="6287"/>
                  </a:cubicBezTo>
                  <a:lnTo>
                    <a:pt x="9395" y="6716"/>
                  </a:lnTo>
                  <a:lnTo>
                    <a:pt x="9395" y="8275"/>
                  </a:lnTo>
                  <a:cubicBezTo>
                    <a:pt x="9395" y="8371"/>
                    <a:pt x="9466" y="8442"/>
                    <a:pt x="9561" y="8442"/>
                  </a:cubicBezTo>
                  <a:cubicBezTo>
                    <a:pt x="9645" y="8442"/>
                    <a:pt x="9728" y="8371"/>
                    <a:pt x="9728" y="8275"/>
                  </a:cubicBezTo>
                  <a:lnTo>
                    <a:pt x="9728" y="6716"/>
                  </a:lnTo>
                  <a:lnTo>
                    <a:pt x="10157" y="6287"/>
                  </a:lnTo>
                  <a:cubicBezTo>
                    <a:pt x="10181" y="6299"/>
                    <a:pt x="10204" y="6299"/>
                    <a:pt x="10228" y="6311"/>
                  </a:cubicBezTo>
                  <a:lnTo>
                    <a:pt x="10931" y="6513"/>
                  </a:lnTo>
                  <a:cubicBezTo>
                    <a:pt x="11097" y="6549"/>
                    <a:pt x="11193" y="6704"/>
                    <a:pt x="11193" y="6870"/>
                  </a:cubicBezTo>
                  <a:lnTo>
                    <a:pt x="11193" y="8263"/>
                  </a:lnTo>
                  <a:cubicBezTo>
                    <a:pt x="11193" y="8359"/>
                    <a:pt x="11276" y="8430"/>
                    <a:pt x="11359" y="8430"/>
                  </a:cubicBezTo>
                  <a:cubicBezTo>
                    <a:pt x="11455" y="8430"/>
                    <a:pt x="11526" y="8359"/>
                    <a:pt x="11526" y="8263"/>
                  </a:cubicBezTo>
                  <a:lnTo>
                    <a:pt x="11526" y="6870"/>
                  </a:lnTo>
                  <a:cubicBezTo>
                    <a:pt x="11538" y="6597"/>
                    <a:pt x="11335" y="6311"/>
                    <a:pt x="11014" y="6228"/>
                  </a:cubicBezTo>
                  <a:lnTo>
                    <a:pt x="10323" y="6037"/>
                  </a:lnTo>
                  <a:cubicBezTo>
                    <a:pt x="10288" y="6013"/>
                    <a:pt x="10276" y="6001"/>
                    <a:pt x="10276" y="5954"/>
                  </a:cubicBezTo>
                  <a:lnTo>
                    <a:pt x="10276" y="5716"/>
                  </a:lnTo>
                  <a:cubicBezTo>
                    <a:pt x="10335" y="5680"/>
                    <a:pt x="10383" y="5632"/>
                    <a:pt x="10443" y="5585"/>
                  </a:cubicBezTo>
                  <a:cubicBezTo>
                    <a:pt x="10693" y="5346"/>
                    <a:pt x="10824" y="5025"/>
                    <a:pt x="10824" y="4680"/>
                  </a:cubicBezTo>
                  <a:lnTo>
                    <a:pt x="10824" y="4346"/>
                  </a:lnTo>
                  <a:lnTo>
                    <a:pt x="10895" y="4215"/>
                  </a:lnTo>
                  <a:cubicBezTo>
                    <a:pt x="10978" y="4072"/>
                    <a:pt x="11014" y="3906"/>
                    <a:pt x="11014" y="3739"/>
                  </a:cubicBezTo>
                  <a:lnTo>
                    <a:pt x="11014" y="2858"/>
                  </a:lnTo>
                  <a:cubicBezTo>
                    <a:pt x="11014" y="2775"/>
                    <a:pt x="10943" y="2691"/>
                    <a:pt x="10859" y="2691"/>
                  </a:cubicBezTo>
                  <a:lnTo>
                    <a:pt x="9216" y="2691"/>
                  </a:lnTo>
                  <a:cubicBezTo>
                    <a:pt x="8621" y="2691"/>
                    <a:pt x="8145" y="3180"/>
                    <a:pt x="8145" y="3775"/>
                  </a:cubicBezTo>
                  <a:lnTo>
                    <a:pt x="8145" y="3787"/>
                  </a:lnTo>
                  <a:cubicBezTo>
                    <a:pt x="8145" y="3918"/>
                    <a:pt x="8180" y="4072"/>
                    <a:pt x="8240" y="4192"/>
                  </a:cubicBezTo>
                  <a:lnTo>
                    <a:pt x="8323" y="4370"/>
                  </a:lnTo>
                  <a:lnTo>
                    <a:pt x="8323" y="4644"/>
                  </a:lnTo>
                  <a:cubicBezTo>
                    <a:pt x="8323" y="5096"/>
                    <a:pt x="8549" y="5477"/>
                    <a:pt x="8871" y="5716"/>
                  </a:cubicBezTo>
                  <a:lnTo>
                    <a:pt x="8871" y="5954"/>
                  </a:lnTo>
                  <a:cubicBezTo>
                    <a:pt x="8871" y="6001"/>
                    <a:pt x="8871" y="6013"/>
                    <a:pt x="8740" y="6049"/>
                  </a:cubicBezTo>
                  <a:lnTo>
                    <a:pt x="8395" y="6156"/>
                  </a:lnTo>
                  <a:lnTo>
                    <a:pt x="7418" y="5799"/>
                  </a:lnTo>
                  <a:cubicBezTo>
                    <a:pt x="7418" y="5751"/>
                    <a:pt x="7406" y="5704"/>
                    <a:pt x="7371" y="5656"/>
                  </a:cubicBezTo>
                  <a:lnTo>
                    <a:pt x="7061" y="5335"/>
                  </a:lnTo>
                  <a:lnTo>
                    <a:pt x="7061" y="4787"/>
                  </a:lnTo>
                  <a:cubicBezTo>
                    <a:pt x="7085" y="4751"/>
                    <a:pt x="7121" y="4727"/>
                    <a:pt x="7168" y="4692"/>
                  </a:cubicBezTo>
                  <a:cubicBezTo>
                    <a:pt x="7561" y="4323"/>
                    <a:pt x="7787" y="3787"/>
                    <a:pt x="7787" y="3251"/>
                  </a:cubicBezTo>
                  <a:lnTo>
                    <a:pt x="7787" y="2799"/>
                  </a:lnTo>
                  <a:cubicBezTo>
                    <a:pt x="7906" y="2537"/>
                    <a:pt x="7966" y="2263"/>
                    <a:pt x="7966" y="1989"/>
                  </a:cubicBezTo>
                  <a:lnTo>
                    <a:pt x="7966" y="167"/>
                  </a:lnTo>
                  <a:cubicBezTo>
                    <a:pt x="7966" y="84"/>
                    <a:pt x="7895" y="1"/>
                    <a:pt x="77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8"/>
            <p:cNvSpPr/>
            <p:nvPr/>
          </p:nvSpPr>
          <p:spPr>
            <a:xfrm>
              <a:off x="1639960" y="3622549"/>
              <a:ext cx="10631" cy="45135"/>
            </a:xfrm>
            <a:custGeom>
              <a:rect b="b" l="l" r="r" t="t"/>
              <a:pathLst>
                <a:path extrusionOk="0" h="1418" w="334">
                  <a:moveTo>
                    <a:pt x="167" y="1"/>
                  </a:moveTo>
                  <a:cubicBezTo>
                    <a:pt x="84" y="1"/>
                    <a:pt x="0" y="72"/>
                    <a:pt x="0" y="168"/>
                  </a:cubicBezTo>
                  <a:lnTo>
                    <a:pt x="0" y="1251"/>
                  </a:lnTo>
                  <a:cubicBezTo>
                    <a:pt x="0" y="1334"/>
                    <a:pt x="84" y="1418"/>
                    <a:pt x="167" y="1418"/>
                  </a:cubicBezTo>
                  <a:cubicBezTo>
                    <a:pt x="262" y="1418"/>
                    <a:pt x="334" y="1334"/>
                    <a:pt x="334" y="1251"/>
                  </a:cubicBezTo>
                  <a:lnTo>
                    <a:pt x="334" y="168"/>
                  </a:lnTo>
                  <a:cubicBezTo>
                    <a:pt x="334" y="72"/>
                    <a:pt x="262"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8"/>
            <p:cNvSpPr/>
            <p:nvPr/>
          </p:nvSpPr>
          <p:spPr>
            <a:xfrm>
              <a:off x="1444014" y="3446466"/>
              <a:ext cx="91734" cy="30589"/>
            </a:xfrm>
            <a:custGeom>
              <a:rect b="b" l="l" r="r" t="t"/>
              <a:pathLst>
                <a:path extrusionOk="0" h="961" w="2882">
                  <a:moveTo>
                    <a:pt x="1169" y="1"/>
                  </a:moveTo>
                  <a:cubicBezTo>
                    <a:pt x="820" y="1"/>
                    <a:pt x="503" y="37"/>
                    <a:pt x="298" y="68"/>
                  </a:cubicBezTo>
                  <a:cubicBezTo>
                    <a:pt x="120" y="104"/>
                    <a:pt x="1" y="247"/>
                    <a:pt x="1" y="413"/>
                  </a:cubicBezTo>
                  <a:lnTo>
                    <a:pt x="1" y="794"/>
                  </a:lnTo>
                  <a:cubicBezTo>
                    <a:pt x="1" y="890"/>
                    <a:pt x="72" y="961"/>
                    <a:pt x="167" y="961"/>
                  </a:cubicBezTo>
                  <a:cubicBezTo>
                    <a:pt x="251" y="961"/>
                    <a:pt x="322" y="890"/>
                    <a:pt x="322" y="794"/>
                  </a:cubicBezTo>
                  <a:lnTo>
                    <a:pt x="322" y="413"/>
                  </a:lnTo>
                  <a:cubicBezTo>
                    <a:pt x="322" y="413"/>
                    <a:pt x="322" y="401"/>
                    <a:pt x="346" y="401"/>
                  </a:cubicBezTo>
                  <a:cubicBezTo>
                    <a:pt x="514" y="373"/>
                    <a:pt x="820" y="331"/>
                    <a:pt x="1157" y="331"/>
                  </a:cubicBezTo>
                  <a:cubicBezTo>
                    <a:pt x="1250" y="331"/>
                    <a:pt x="1346" y="334"/>
                    <a:pt x="1441" y="342"/>
                  </a:cubicBezTo>
                  <a:cubicBezTo>
                    <a:pt x="1977" y="366"/>
                    <a:pt x="2346" y="497"/>
                    <a:pt x="2584" y="735"/>
                  </a:cubicBezTo>
                  <a:cubicBezTo>
                    <a:pt x="2614" y="765"/>
                    <a:pt x="2659" y="779"/>
                    <a:pt x="2703" y="779"/>
                  </a:cubicBezTo>
                  <a:cubicBezTo>
                    <a:pt x="2748" y="779"/>
                    <a:pt x="2793" y="765"/>
                    <a:pt x="2822" y="735"/>
                  </a:cubicBezTo>
                  <a:cubicBezTo>
                    <a:pt x="2882" y="675"/>
                    <a:pt x="2882" y="556"/>
                    <a:pt x="2822" y="497"/>
                  </a:cubicBezTo>
                  <a:cubicBezTo>
                    <a:pt x="2428" y="102"/>
                    <a:pt x="1753" y="1"/>
                    <a:pt x="116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8"/>
            <p:cNvSpPr/>
            <p:nvPr/>
          </p:nvSpPr>
          <p:spPr>
            <a:xfrm>
              <a:off x="1420524" y="3633944"/>
              <a:ext cx="11013" cy="33740"/>
            </a:xfrm>
            <a:custGeom>
              <a:rect b="b" l="l" r="r" t="t"/>
              <a:pathLst>
                <a:path extrusionOk="0" h="1060" w="346">
                  <a:moveTo>
                    <a:pt x="167" y="0"/>
                  </a:moveTo>
                  <a:cubicBezTo>
                    <a:pt x="84" y="0"/>
                    <a:pt x="1" y="72"/>
                    <a:pt x="1" y="167"/>
                  </a:cubicBezTo>
                  <a:lnTo>
                    <a:pt x="1" y="893"/>
                  </a:lnTo>
                  <a:cubicBezTo>
                    <a:pt x="1" y="976"/>
                    <a:pt x="84" y="1060"/>
                    <a:pt x="167" y="1060"/>
                  </a:cubicBezTo>
                  <a:cubicBezTo>
                    <a:pt x="262" y="1060"/>
                    <a:pt x="334" y="976"/>
                    <a:pt x="334" y="893"/>
                  </a:cubicBezTo>
                  <a:lnTo>
                    <a:pt x="334" y="167"/>
                  </a:lnTo>
                  <a:cubicBezTo>
                    <a:pt x="346" y="72"/>
                    <a:pt x="262"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8"/>
            <p:cNvSpPr/>
            <p:nvPr/>
          </p:nvSpPr>
          <p:spPr>
            <a:xfrm>
              <a:off x="1547494" y="3633944"/>
              <a:ext cx="11013" cy="33740"/>
            </a:xfrm>
            <a:custGeom>
              <a:rect b="b" l="l" r="r" t="t"/>
              <a:pathLst>
                <a:path extrusionOk="0" h="1060" w="346">
                  <a:moveTo>
                    <a:pt x="167" y="0"/>
                  </a:moveTo>
                  <a:cubicBezTo>
                    <a:pt x="83" y="0"/>
                    <a:pt x="0" y="72"/>
                    <a:pt x="0" y="167"/>
                  </a:cubicBezTo>
                  <a:lnTo>
                    <a:pt x="0" y="893"/>
                  </a:lnTo>
                  <a:cubicBezTo>
                    <a:pt x="0" y="976"/>
                    <a:pt x="83" y="1060"/>
                    <a:pt x="167" y="1060"/>
                  </a:cubicBezTo>
                  <a:cubicBezTo>
                    <a:pt x="262" y="1060"/>
                    <a:pt x="333" y="976"/>
                    <a:pt x="333" y="893"/>
                  </a:cubicBezTo>
                  <a:lnTo>
                    <a:pt x="333" y="167"/>
                  </a:lnTo>
                  <a:cubicBezTo>
                    <a:pt x="345" y="72"/>
                    <a:pt x="274"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68"/>
          <p:cNvGrpSpPr/>
          <p:nvPr/>
        </p:nvGrpSpPr>
        <p:grpSpPr>
          <a:xfrm>
            <a:off x="4327733" y="2287906"/>
            <a:ext cx="488542" cy="496331"/>
            <a:chOff x="2280029" y="1970604"/>
            <a:chExt cx="353631" cy="354395"/>
          </a:xfrm>
        </p:grpSpPr>
        <p:sp>
          <p:nvSpPr>
            <p:cNvPr id="723" name="Google Shape;723;p68"/>
            <p:cNvSpPr/>
            <p:nvPr/>
          </p:nvSpPr>
          <p:spPr>
            <a:xfrm>
              <a:off x="2309981" y="2069086"/>
              <a:ext cx="323679" cy="255913"/>
            </a:xfrm>
            <a:custGeom>
              <a:rect b="b" l="l" r="r" t="t"/>
              <a:pathLst>
                <a:path extrusionOk="0" h="8040" w="10169">
                  <a:moveTo>
                    <a:pt x="9473" y="0"/>
                  </a:moveTo>
                  <a:cubicBezTo>
                    <a:pt x="9451" y="0"/>
                    <a:pt x="9428" y="5"/>
                    <a:pt x="9406" y="14"/>
                  </a:cubicBezTo>
                  <a:cubicBezTo>
                    <a:pt x="9335" y="62"/>
                    <a:pt x="9287" y="157"/>
                    <a:pt x="9335" y="240"/>
                  </a:cubicBezTo>
                  <a:cubicBezTo>
                    <a:pt x="9656" y="943"/>
                    <a:pt x="9835" y="1705"/>
                    <a:pt x="9835" y="2491"/>
                  </a:cubicBezTo>
                  <a:cubicBezTo>
                    <a:pt x="9835" y="3884"/>
                    <a:pt x="9287" y="5193"/>
                    <a:pt x="8299" y="6194"/>
                  </a:cubicBezTo>
                  <a:cubicBezTo>
                    <a:pt x="7323" y="7182"/>
                    <a:pt x="6001" y="7729"/>
                    <a:pt x="4596" y="7729"/>
                  </a:cubicBezTo>
                  <a:cubicBezTo>
                    <a:pt x="3763" y="7729"/>
                    <a:pt x="2977" y="7539"/>
                    <a:pt x="2251" y="7158"/>
                  </a:cubicBezTo>
                  <a:cubicBezTo>
                    <a:pt x="1632" y="6848"/>
                    <a:pt x="1084" y="6420"/>
                    <a:pt x="620" y="5896"/>
                  </a:cubicBezTo>
                  <a:lnTo>
                    <a:pt x="620" y="5896"/>
                  </a:lnTo>
                  <a:lnTo>
                    <a:pt x="1263" y="6110"/>
                  </a:lnTo>
                  <a:cubicBezTo>
                    <a:pt x="1279" y="6114"/>
                    <a:pt x="1295" y="6116"/>
                    <a:pt x="1311" y="6116"/>
                  </a:cubicBezTo>
                  <a:cubicBezTo>
                    <a:pt x="1385" y="6116"/>
                    <a:pt x="1447" y="6072"/>
                    <a:pt x="1477" y="6003"/>
                  </a:cubicBezTo>
                  <a:cubicBezTo>
                    <a:pt x="1501" y="5908"/>
                    <a:pt x="1453" y="5824"/>
                    <a:pt x="1370" y="5789"/>
                  </a:cubicBezTo>
                  <a:lnTo>
                    <a:pt x="203" y="5408"/>
                  </a:lnTo>
                  <a:cubicBezTo>
                    <a:pt x="187" y="5405"/>
                    <a:pt x="171" y="5403"/>
                    <a:pt x="156" y="5403"/>
                  </a:cubicBezTo>
                  <a:cubicBezTo>
                    <a:pt x="114" y="5403"/>
                    <a:pt x="77" y="5414"/>
                    <a:pt x="60" y="5432"/>
                  </a:cubicBezTo>
                  <a:cubicBezTo>
                    <a:pt x="12" y="5467"/>
                    <a:pt x="0" y="5527"/>
                    <a:pt x="0" y="5586"/>
                  </a:cubicBezTo>
                  <a:lnTo>
                    <a:pt x="191" y="6944"/>
                  </a:lnTo>
                  <a:cubicBezTo>
                    <a:pt x="203" y="7015"/>
                    <a:pt x="262" y="7075"/>
                    <a:pt x="358" y="7075"/>
                  </a:cubicBezTo>
                  <a:lnTo>
                    <a:pt x="381" y="7075"/>
                  </a:lnTo>
                  <a:cubicBezTo>
                    <a:pt x="477" y="7063"/>
                    <a:pt x="536" y="6979"/>
                    <a:pt x="524" y="6896"/>
                  </a:cubicBezTo>
                  <a:lnTo>
                    <a:pt x="417" y="6134"/>
                  </a:lnTo>
                  <a:lnTo>
                    <a:pt x="417" y="6134"/>
                  </a:lnTo>
                  <a:cubicBezTo>
                    <a:pt x="893" y="6670"/>
                    <a:pt x="1453" y="7122"/>
                    <a:pt x="2096" y="7444"/>
                  </a:cubicBezTo>
                  <a:cubicBezTo>
                    <a:pt x="2870" y="7849"/>
                    <a:pt x="3715" y="8039"/>
                    <a:pt x="4596" y="8039"/>
                  </a:cubicBezTo>
                  <a:cubicBezTo>
                    <a:pt x="6085" y="8039"/>
                    <a:pt x="7490" y="7456"/>
                    <a:pt x="8525" y="6420"/>
                  </a:cubicBezTo>
                  <a:cubicBezTo>
                    <a:pt x="9585" y="5360"/>
                    <a:pt x="10145" y="3979"/>
                    <a:pt x="10145" y="2491"/>
                  </a:cubicBezTo>
                  <a:cubicBezTo>
                    <a:pt x="10168" y="1645"/>
                    <a:pt x="9990" y="836"/>
                    <a:pt x="9633" y="98"/>
                  </a:cubicBezTo>
                  <a:cubicBezTo>
                    <a:pt x="9597" y="36"/>
                    <a:pt x="9536" y="0"/>
                    <a:pt x="94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8"/>
            <p:cNvSpPr/>
            <p:nvPr/>
          </p:nvSpPr>
          <p:spPr>
            <a:xfrm>
              <a:off x="2280029" y="1970604"/>
              <a:ext cx="322565" cy="255468"/>
            </a:xfrm>
            <a:custGeom>
              <a:rect b="b" l="l" r="r" t="t"/>
              <a:pathLst>
                <a:path extrusionOk="0" h="8026" w="10134">
                  <a:moveTo>
                    <a:pt x="5549" y="1"/>
                  </a:moveTo>
                  <a:cubicBezTo>
                    <a:pt x="4061" y="1"/>
                    <a:pt x="2668" y="584"/>
                    <a:pt x="1620" y="1620"/>
                  </a:cubicBezTo>
                  <a:cubicBezTo>
                    <a:pt x="572" y="2680"/>
                    <a:pt x="1" y="4061"/>
                    <a:pt x="1" y="5549"/>
                  </a:cubicBezTo>
                  <a:cubicBezTo>
                    <a:pt x="1" y="6382"/>
                    <a:pt x="179" y="7192"/>
                    <a:pt x="537" y="7930"/>
                  </a:cubicBezTo>
                  <a:cubicBezTo>
                    <a:pt x="572" y="7990"/>
                    <a:pt x="632" y="8026"/>
                    <a:pt x="691" y="8026"/>
                  </a:cubicBezTo>
                  <a:cubicBezTo>
                    <a:pt x="715" y="8026"/>
                    <a:pt x="727" y="8026"/>
                    <a:pt x="763" y="8002"/>
                  </a:cubicBezTo>
                  <a:cubicBezTo>
                    <a:pt x="834" y="7966"/>
                    <a:pt x="882" y="7871"/>
                    <a:pt x="834" y="7787"/>
                  </a:cubicBezTo>
                  <a:cubicBezTo>
                    <a:pt x="513" y="7085"/>
                    <a:pt x="334" y="6323"/>
                    <a:pt x="334" y="5537"/>
                  </a:cubicBezTo>
                  <a:cubicBezTo>
                    <a:pt x="334" y="4132"/>
                    <a:pt x="882" y="2822"/>
                    <a:pt x="1858" y="1834"/>
                  </a:cubicBezTo>
                  <a:cubicBezTo>
                    <a:pt x="2846" y="834"/>
                    <a:pt x="4168" y="298"/>
                    <a:pt x="5573" y="298"/>
                  </a:cubicBezTo>
                  <a:cubicBezTo>
                    <a:pt x="7097" y="298"/>
                    <a:pt x="8550" y="965"/>
                    <a:pt x="9538" y="2132"/>
                  </a:cubicBezTo>
                  <a:lnTo>
                    <a:pt x="8907" y="1918"/>
                  </a:lnTo>
                  <a:cubicBezTo>
                    <a:pt x="8890" y="1913"/>
                    <a:pt x="8874" y="1911"/>
                    <a:pt x="8858" y="1911"/>
                  </a:cubicBezTo>
                  <a:cubicBezTo>
                    <a:pt x="8784" y="1911"/>
                    <a:pt x="8722" y="1956"/>
                    <a:pt x="8692" y="2025"/>
                  </a:cubicBezTo>
                  <a:cubicBezTo>
                    <a:pt x="8669" y="2120"/>
                    <a:pt x="8704" y="2203"/>
                    <a:pt x="8800" y="2227"/>
                  </a:cubicBezTo>
                  <a:lnTo>
                    <a:pt x="9955" y="2620"/>
                  </a:lnTo>
                  <a:cubicBezTo>
                    <a:pt x="9978" y="2620"/>
                    <a:pt x="9990" y="2632"/>
                    <a:pt x="10002" y="2632"/>
                  </a:cubicBezTo>
                  <a:cubicBezTo>
                    <a:pt x="10050" y="2632"/>
                    <a:pt x="10074" y="2620"/>
                    <a:pt x="10109" y="2596"/>
                  </a:cubicBezTo>
                  <a:cubicBezTo>
                    <a:pt x="10121" y="2572"/>
                    <a:pt x="10133" y="2513"/>
                    <a:pt x="10133" y="2453"/>
                  </a:cubicBezTo>
                  <a:lnTo>
                    <a:pt x="9943" y="1108"/>
                  </a:lnTo>
                  <a:cubicBezTo>
                    <a:pt x="9932" y="1021"/>
                    <a:pt x="9871" y="964"/>
                    <a:pt x="9788" y="964"/>
                  </a:cubicBezTo>
                  <a:cubicBezTo>
                    <a:pt x="9780" y="964"/>
                    <a:pt x="9772" y="964"/>
                    <a:pt x="9764" y="965"/>
                  </a:cubicBezTo>
                  <a:cubicBezTo>
                    <a:pt x="9681" y="989"/>
                    <a:pt x="9621" y="1060"/>
                    <a:pt x="9633" y="1144"/>
                  </a:cubicBezTo>
                  <a:lnTo>
                    <a:pt x="9740" y="1906"/>
                  </a:lnTo>
                  <a:cubicBezTo>
                    <a:pt x="8681" y="703"/>
                    <a:pt x="7157" y="1"/>
                    <a:pt x="55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8"/>
            <p:cNvSpPr/>
            <p:nvPr/>
          </p:nvSpPr>
          <p:spPr>
            <a:xfrm>
              <a:off x="2411169" y="2064598"/>
              <a:ext cx="17093" cy="26928"/>
            </a:xfrm>
            <a:custGeom>
              <a:rect b="b" l="l" r="r" t="t"/>
              <a:pathLst>
                <a:path extrusionOk="0" h="846" w="537">
                  <a:moveTo>
                    <a:pt x="358" y="0"/>
                  </a:moveTo>
                  <a:cubicBezTo>
                    <a:pt x="274" y="0"/>
                    <a:pt x="191" y="72"/>
                    <a:pt x="191" y="155"/>
                  </a:cubicBezTo>
                  <a:lnTo>
                    <a:pt x="191" y="453"/>
                  </a:lnTo>
                  <a:lnTo>
                    <a:pt x="72" y="572"/>
                  </a:lnTo>
                  <a:cubicBezTo>
                    <a:pt x="12" y="631"/>
                    <a:pt x="0" y="739"/>
                    <a:pt x="72" y="798"/>
                  </a:cubicBezTo>
                  <a:cubicBezTo>
                    <a:pt x="108" y="834"/>
                    <a:pt x="155" y="846"/>
                    <a:pt x="191" y="846"/>
                  </a:cubicBezTo>
                  <a:cubicBezTo>
                    <a:pt x="239" y="846"/>
                    <a:pt x="274" y="834"/>
                    <a:pt x="310" y="798"/>
                  </a:cubicBezTo>
                  <a:lnTo>
                    <a:pt x="489" y="631"/>
                  </a:lnTo>
                  <a:cubicBezTo>
                    <a:pt x="524" y="608"/>
                    <a:pt x="536" y="560"/>
                    <a:pt x="536" y="512"/>
                  </a:cubicBezTo>
                  <a:lnTo>
                    <a:pt x="524" y="155"/>
                  </a:lnTo>
                  <a:cubicBezTo>
                    <a:pt x="524" y="72"/>
                    <a:pt x="453" y="0"/>
                    <a:pt x="3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8"/>
            <p:cNvSpPr/>
            <p:nvPr/>
          </p:nvSpPr>
          <p:spPr>
            <a:xfrm>
              <a:off x="2323254" y="2017458"/>
              <a:ext cx="267213" cy="264316"/>
            </a:xfrm>
            <a:custGeom>
              <a:rect b="b" l="l" r="r" t="t"/>
              <a:pathLst>
                <a:path extrusionOk="0" h="8304" w="8395">
                  <a:moveTo>
                    <a:pt x="2739" y="3125"/>
                  </a:moveTo>
                  <a:lnTo>
                    <a:pt x="2965" y="3160"/>
                  </a:lnTo>
                  <a:lnTo>
                    <a:pt x="3060" y="3160"/>
                  </a:lnTo>
                  <a:lnTo>
                    <a:pt x="2905" y="3529"/>
                  </a:lnTo>
                  <a:lnTo>
                    <a:pt x="2620" y="3458"/>
                  </a:lnTo>
                  <a:lnTo>
                    <a:pt x="2739" y="3125"/>
                  </a:lnTo>
                  <a:close/>
                  <a:moveTo>
                    <a:pt x="3834" y="3041"/>
                  </a:moveTo>
                  <a:lnTo>
                    <a:pt x="4167" y="3446"/>
                  </a:lnTo>
                  <a:lnTo>
                    <a:pt x="4120" y="3541"/>
                  </a:lnTo>
                  <a:cubicBezTo>
                    <a:pt x="4096" y="3636"/>
                    <a:pt x="4132" y="3720"/>
                    <a:pt x="4227" y="3756"/>
                  </a:cubicBezTo>
                  <a:cubicBezTo>
                    <a:pt x="4239" y="3756"/>
                    <a:pt x="4251" y="3767"/>
                    <a:pt x="4286" y="3767"/>
                  </a:cubicBezTo>
                  <a:cubicBezTo>
                    <a:pt x="4358" y="3767"/>
                    <a:pt x="4417" y="3720"/>
                    <a:pt x="4429" y="3660"/>
                  </a:cubicBezTo>
                  <a:lnTo>
                    <a:pt x="4477" y="3541"/>
                  </a:lnTo>
                  <a:cubicBezTo>
                    <a:pt x="4501" y="3446"/>
                    <a:pt x="4489" y="3339"/>
                    <a:pt x="4429" y="3267"/>
                  </a:cubicBezTo>
                  <a:lnTo>
                    <a:pt x="4346" y="3160"/>
                  </a:lnTo>
                  <a:lnTo>
                    <a:pt x="4620" y="3386"/>
                  </a:lnTo>
                  <a:cubicBezTo>
                    <a:pt x="4649" y="3401"/>
                    <a:pt x="4683" y="3411"/>
                    <a:pt x="4719" y="3411"/>
                  </a:cubicBezTo>
                  <a:cubicBezTo>
                    <a:pt x="4741" y="3411"/>
                    <a:pt x="4764" y="3407"/>
                    <a:pt x="4787" y="3398"/>
                  </a:cubicBezTo>
                  <a:lnTo>
                    <a:pt x="5001" y="3303"/>
                  </a:lnTo>
                  <a:lnTo>
                    <a:pt x="5132" y="3458"/>
                  </a:lnTo>
                  <a:cubicBezTo>
                    <a:pt x="5156" y="3506"/>
                    <a:pt x="5215" y="3517"/>
                    <a:pt x="5263" y="3517"/>
                  </a:cubicBezTo>
                  <a:lnTo>
                    <a:pt x="5668" y="3482"/>
                  </a:lnTo>
                  <a:lnTo>
                    <a:pt x="5679" y="3565"/>
                  </a:lnTo>
                  <a:cubicBezTo>
                    <a:pt x="5703" y="3601"/>
                    <a:pt x="5668" y="3636"/>
                    <a:pt x="5668" y="3648"/>
                  </a:cubicBezTo>
                  <a:cubicBezTo>
                    <a:pt x="5656" y="3660"/>
                    <a:pt x="5620" y="3696"/>
                    <a:pt x="5596" y="3696"/>
                  </a:cubicBezTo>
                  <a:lnTo>
                    <a:pt x="4894" y="3756"/>
                  </a:lnTo>
                  <a:cubicBezTo>
                    <a:pt x="4798" y="3756"/>
                    <a:pt x="4727" y="3815"/>
                    <a:pt x="4679" y="3875"/>
                  </a:cubicBezTo>
                  <a:cubicBezTo>
                    <a:pt x="4656" y="3934"/>
                    <a:pt x="4620" y="3994"/>
                    <a:pt x="4644" y="4053"/>
                  </a:cubicBezTo>
                  <a:lnTo>
                    <a:pt x="4179" y="3898"/>
                  </a:lnTo>
                  <a:cubicBezTo>
                    <a:pt x="4167" y="3898"/>
                    <a:pt x="4167" y="3887"/>
                    <a:pt x="4144" y="3875"/>
                  </a:cubicBezTo>
                  <a:cubicBezTo>
                    <a:pt x="4120" y="3696"/>
                    <a:pt x="3965" y="3577"/>
                    <a:pt x="3798" y="3577"/>
                  </a:cubicBezTo>
                  <a:lnTo>
                    <a:pt x="3774" y="3577"/>
                  </a:lnTo>
                  <a:lnTo>
                    <a:pt x="3274" y="3589"/>
                  </a:lnTo>
                  <a:lnTo>
                    <a:pt x="3393" y="3220"/>
                  </a:lnTo>
                  <a:cubicBezTo>
                    <a:pt x="3405" y="3184"/>
                    <a:pt x="3441" y="3172"/>
                    <a:pt x="3465" y="3160"/>
                  </a:cubicBezTo>
                  <a:lnTo>
                    <a:pt x="3834" y="3041"/>
                  </a:lnTo>
                  <a:close/>
                  <a:moveTo>
                    <a:pt x="7596" y="3601"/>
                  </a:moveTo>
                  <a:cubicBezTo>
                    <a:pt x="7620" y="3601"/>
                    <a:pt x="7656" y="3601"/>
                    <a:pt x="7692" y="3636"/>
                  </a:cubicBezTo>
                  <a:lnTo>
                    <a:pt x="8025" y="3958"/>
                  </a:lnTo>
                  <a:lnTo>
                    <a:pt x="8025" y="4256"/>
                  </a:lnTo>
                  <a:cubicBezTo>
                    <a:pt x="7977" y="5232"/>
                    <a:pt x="7584" y="6137"/>
                    <a:pt x="6906" y="6815"/>
                  </a:cubicBezTo>
                  <a:cubicBezTo>
                    <a:pt x="6799" y="6923"/>
                    <a:pt x="6692" y="7030"/>
                    <a:pt x="6572" y="7113"/>
                  </a:cubicBezTo>
                  <a:cubicBezTo>
                    <a:pt x="6632" y="7030"/>
                    <a:pt x="6680" y="6935"/>
                    <a:pt x="6727" y="6851"/>
                  </a:cubicBezTo>
                  <a:lnTo>
                    <a:pt x="7465" y="5125"/>
                  </a:lnTo>
                  <a:cubicBezTo>
                    <a:pt x="7501" y="5065"/>
                    <a:pt x="7489" y="5006"/>
                    <a:pt x="7454" y="4958"/>
                  </a:cubicBezTo>
                  <a:cubicBezTo>
                    <a:pt x="7418" y="4910"/>
                    <a:pt x="7358" y="4887"/>
                    <a:pt x="7299" y="4887"/>
                  </a:cubicBezTo>
                  <a:lnTo>
                    <a:pt x="7227" y="4887"/>
                  </a:lnTo>
                  <a:lnTo>
                    <a:pt x="7632" y="4077"/>
                  </a:lnTo>
                  <a:cubicBezTo>
                    <a:pt x="7704" y="3946"/>
                    <a:pt x="7668" y="3779"/>
                    <a:pt x="7525" y="3696"/>
                  </a:cubicBezTo>
                  <a:lnTo>
                    <a:pt x="7501" y="3660"/>
                  </a:lnTo>
                  <a:lnTo>
                    <a:pt x="7513" y="3648"/>
                  </a:lnTo>
                  <a:cubicBezTo>
                    <a:pt x="7537" y="3601"/>
                    <a:pt x="7573" y="3601"/>
                    <a:pt x="7596" y="3601"/>
                  </a:cubicBezTo>
                  <a:close/>
                  <a:moveTo>
                    <a:pt x="4239" y="1"/>
                  </a:moveTo>
                  <a:cubicBezTo>
                    <a:pt x="4176" y="1"/>
                    <a:pt x="4112" y="2"/>
                    <a:pt x="4048" y="5"/>
                  </a:cubicBezTo>
                  <a:cubicBezTo>
                    <a:pt x="3001" y="41"/>
                    <a:pt x="2000" y="481"/>
                    <a:pt x="1262" y="1220"/>
                  </a:cubicBezTo>
                  <a:cubicBezTo>
                    <a:pt x="512" y="1970"/>
                    <a:pt x="84" y="2946"/>
                    <a:pt x="36" y="4006"/>
                  </a:cubicBezTo>
                  <a:cubicBezTo>
                    <a:pt x="0" y="5041"/>
                    <a:pt x="334" y="6053"/>
                    <a:pt x="1012" y="6863"/>
                  </a:cubicBezTo>
                  <a:cubicBezTo>
                    <a:pt x="1036" y="6911"/>
                    <a:pt x="1084" y="6923"/>
                    <a:pt x="1131" y="6923"/>
                  </a:cubicBezTo>
                  <a:cubicBezTo>
                    <a:pt x="1155" y="6923"/>
                    <a:pt x="1203" y="6911"/>
                    <a:pt x="1227" y="6875"/>
                  </a:cubicBezTo>
                  <a:cubicBezTo>
                    <a:pt x="1310" y="6815"/>
                    <a:pt x="1310" y="6708"/>
                    <a:pt x="1250" y="6649"/>
                  </a:cubicBezTo>
                  <a:cubicBezTo>
                    <a:pt x="631" y="5922"/>
                    <a:pt x="310" y="4982"/>
                    <a:pt x="357" y="4017"/>
                  </a:cubicBezTo>
                  <a:cubicBezTo>
                    <a:pt x="393" y="3053"/>
                    <a:pt x="786" y="2148"/>
                    <a:pt x="1465" y="1458"/>
                  </a:cubicBezTo>
                  <a:cubicBezTo>
                    <a:pt x="2155" y="779"/>
                    <a:pt x="3060" y="374"/>
                    <a:pt x="4025" y="338"/>
                  </a:cubicBezTo>
                  <a:cubicBezTo>
                    <a:pt x="4081" y="335"/>
                    <a:pt x="4137" y="334"/>
                    <a:pt x="4192" y="334"/>
                  </a:cubicBezTo>
                  <a:cubicBezTo>
                    <a:pt x="4358" y="334"/>
                    <a:pt x="4519" y="347"/>
                    <a:pt x="4679" y="374"/>
                  </a:cubicBezTo>
                  <a:lnTo>
                    <a:pt x="4906" y="636"/>
                  </a:lnTo>
                  <a:lnTo>
                    <a:pt x="4822" y="862"/>
                  </a:lnTo>
                  <a:lnTo>
                    <a:pt x="4679" y="624"/>
                  </a:lnTo>
                  <a:cubicBezTo>
                    <a:pt x="4656" y="577"/>
                    <a:pt x="4596" y="541"/>
                    <a:pt x="4536" y="541"/>
                  </a:cubicBezTo>
                  <a:lnTo>
                    <a:pt x="4001" y="541"/>
                  </a:lnTo>
                  <a:cubicBezTo>
                    <a:pt x="3941" y="541"/>
                    <a:pt x="3882" y="565"/>
                    <a:pt x="3858" y="624"/>
                  </a:cubicBezTo>
                  <a:lnTo>
                    <a:pt x="3477" y="1327"/>
                  </a:lnTo>
                  <a:cubicBezTo>
                    <a:pt x="3441" y="1410"/>
                    <a:pt x="3441" y="1529"/>
                    <a:pt x="3477" y="1624"/>
                  </a:cubicBezTo>
                  <a:cubicBezTo>
                    <a:pt x="3524" y="1708"/>
                    <a:pt x="3632" y="1767"/>
                    <a:pt x="3739" y="1791"/>
                  </a:cubicBezTo>
                  <a:lnTo>
                    <a:pt x="4036" y="1815"/>
                  </a:lnTo>
                  <a:cubicBezTo>
                    <a:pt x="4096" y="1815"/>
                    <a:pt x="4155" y="1803"/>
                    <a:pt x="4179" y="1743"/>
                  </a:cubicBezTo>
                  <a:lnTo>
                    <a:pt x="4286" y="1577"/>
                  </a:lnTo>
                  <a:lnTo>
                    <a:pt x="4346" y="1648"/>
                  </a:lnTo>
                  <a:lnTo>
                    <a:pt x="4298" y="1934"/>
                  </a:lnTo>
                  <a:lnTo>
                    <a:pt x="3798" y="2005"/>
                  </a:lnTo>
                  <a:cubicBezTo>
                    <a:pt x="3763" y="2005"/>
                    <a:pt x="3751" y="2029"/>
                    <a:pt x="3715" y="2041"/>
                  </a:cubicBezTo>
                  <a:lnTo>
                    <a:pt x="3072" y="2517"/>
                  </a:lnTo>
                  <a:cubicBezTo>
                    <a:pt x="3048" y="2541"/>
                    <a:pt x="3024" y="2577"/>
                    <a:pt x="3024" y="2601"/>
                  </a:cubicBezTo>
                  <a:lnTo>
                    <a:pt x="2941" y="2898"/>
                  </a:lnTo>
                  <a:lnTo>
                    <a:pt x="2727" y="2874"/>
                  </a:lnTo>
                  <a:cubicBezTo>
                    <a:pt x="2716" y="2874"/>
                    <a:pt x="2706" y="2873"/>
                    <a:pt x="2696" y="2873"/>
                  </a:cubicBezTo>
                  <a:cubicBezTo>
                    <a:pt x="2565" y="2873"/>
                    <a:pt x="2449" y="2943"/>
                    <a:pt x="2405" y="3065"/>
                  </a:cubicBezTo>
                  <a:lnTo>
                    <a:pt x="2274" y="3422"/>
                  </a:lnTo>
                  <a:cubicBezTo>
                    <a:pt x="2250" y="3494"/>
                    <a:pt x="2250" y="3589"/>
                    <a:pt x="2286" y="3660"/>
                  </a:cubicBezTo>
                  <a:cubicBezTo>
                    <a:pt x="2334" y="3732"/>
                    <a:pt x="2393" y="3791"/>
                    <a:pt x="2465" y="3815"/>
                  </a:cubicBezTo>
                  <a:cubicBezTo>
                    <a:pt x="2322" y="3887"/>
                    <a:pt x="2215" y="4029"/>
                    <a:pt x="2203" y="4196"/>
                  </a:cubicBezTo>
                  <a:lnTo>
                    <a:pt x="2203" y="4268"/>
                  </a:lnTo>
                  <a:lnTo>
                    <a:pt x="1739" y="4791"/>
                  </a:lnTo>
                  <a:cubicBezTo>
                    <a:pt x="1667" y="4863"/>
                    <a:pt x="1631" y="4970"/>
                    <a:pt x="1631" y="5077"/>
                  </a:cubicBezTo>
                  <a:lnTo>
                    <a:pt x="1631" y="5684"/>
                  </a:lnTo>
                  <a:cubicBezTo>
                    <a:pt x="1631" y="5839"/>
                    <a:pt x="1691" y="5994"/>
                    <a:pt x="1810" y="6101"/>
                  </a:cubicBezTo>
                  <a:lnTo>
                    <a:pt x="2239" y="6518"/>
                  </a:lnTo>
                  <a:cubicBezTo>
                    <a:pt x="2334" y="6613"/>
                    <a:pt x="2465" y="6673"/>
                    <a:pt x="2596" y="6684"/>
                  </a:cubicBezTo>
                  <a:lnTo>
                    <a:pt x="3882" y="6792"/>
                  </a:lnTo>
                  <a:lnTo>
                    <a:pt x="3882" y="6827"/>
                  </a:lnTo>
                  <a:cubicBezTo>
                    <a:pt x="3870" y="6994"/>
                    <a:pt x="3929" y="7149"/>
                    <a:pt x="4060" y="7232"/>
                  </a:cubicBezTo>
                  <a:lnTo>
                    <a:pt x="4286" y="7399"/>
                  </a:lnTo>
                  <a:lnTo>
                    <a:pt x="4263" y="7446"/>
                  </a:lnTo>
                  <a:cubicBezTo>
                    <a:pt x="4203" y="7601"/>
                    <a:pt x="4263" y="7804"/>
                    <a:pt x="4406" y="7899"/>
                  </a:cubicBezTo>
                  <a:lnTo>
                    <a:pt x="4465" y="7958"/>
                  </a:lnTo>
                  <a:cubicBezTo>
                    <a:pt x="4406" y="7958"/>
                    <a:pt x="4358" y="7982"/>
                    <a:pt x="4298" y="7982"/>
                  </a:cubicBezTo>
                  <a:cubicBezTo>
                    <a:pt x="4250" y="7984"/>
                    <a:pt x="4202" y="7985"/>
                    <a:pt x="4153" y="7985"/>
                  </a:cubicBezTo>
                  <a:cubicBezTo>
                    <a:pt x="3241" y="7985"/>
                    <a:pt x="2368" y="7666"/>
                    <a:pt x="1667" y="7089"/>
                  </a:cubicBezTo>
                  <a:cubicBezTo>
                    <a:pt x="1630" y="7062"/>
                    <a:pt x="1590" y="7050"/>
                    <a:pt x="1553" y="7050"/>
                  </a:cubicBezTo>
                  <a:cubicBezTo>
                    <a:pt x="1508" y="7050"/>
                    <a:pt x="1467" y="7068"/>
                    <a:pt x="1441" y="7101"/>
                  </a:cubicBezTo>
                  <a:cubicBezTo>
                    <a:pt x="1381" y="7173"/>
                    <a:pt x="1393" y="7280"/>
                    <a:pt x="1453" y="7327"/>
                  </a:cubicBezTo>
                  <a:cubicBezTo>
                    <a:pt x="2215" y="7958"/>
                    <a:pt x="3155" y="8304"/>
                    <a:pt x="4132" y="8304"/>
                  </a:cubicBezTo>
                  <a:lnTo>
                    <a:pt x="4298" y="8304"/>
                  </a:lnTo>
                  <a:cubicBezTo>
                    <a:pt x="5334" y="8256"/>
                    <a:pt x="6334" y="7827"/>
                    <a:pt x="7084" y="7089"/>
                  </a:cubicBezTo>
                  <a:cubicBezTo>
                    <a:pt x="7823" y="6339"/>
                    <a:pt x="8251" y="5363"/>
                    <a:pt x="8299" y="4303"/>
                  </a:cubicBezTo>
                  <a:cubicBezTo>
                    <a:pt x="8394" y="3220"/>
                    <a:pt x="8049" y="2208"/>
                    <a:pt x="7382" y="1422"/>
                  </a:cubicBezTo>
                  <a:cubicBezTo>
                    <a:pt x="7350" y="1377"/>
                    <a:pt x="7304" y="1356"/>
                    <a:pt x="7258" y="1356"/>
                  </a:cubicBezTo>
                  <a:cubicBezTo>
                    <a:pt x="7220" y="1356"/>
                    <a:pt x="7183" y="1371"/>
                    <a:pt x="7156" y="1398"/>
                  </a:cubicBezTo>
                  <a:cubicBezTo>
                    <a:pt x="7084" y="1458"/>
                    <a:pt x="7084" y="1565"/>
                    <a:pt x="7144" y="1624"/>
                  </a:cubicBezTo>
                  <a:cubicBezTo>
                    <a:pt x="7584" y="2148"/>
                    <a:pt x="7870" y="2791"/>
                    <a:pt x="7989" y="3458"/>
                  </a:cubicBezTo>
                  <a:lnTo>
                    <a:pt x="7942" y="3410"/>
                  </a:lnTo>
                  <a:cubicBezTo>
                    <a:pt x="7867" y="3335"/>
                    <a:pt x="7754" y="3289"/>
                    <a:pt x="7628" y="3289"/>
                  </a:cubicBezTo>
                  <a:cubicBezTo>
                    <a:pt x="7614" y="3289"/>
                    <a:pt x="7599" y="3290"/>
                    <a:pt x="7584" y="3291"/>
                  </a:cubicBezTo>
                  <a:cubicBezTo>
                    <a:pt x="7454" y="3303"/>
                    <a:pt x="7334" y="3386"/>
                    <a:pt x="7263" y="3506"/>
                  </a:cubicBezTo>
                  <a:lnTo>
                    <a:pt x="7227" y="3541"/>
                  </a:lnTo>
                  <a:cubicBezTo>
                    <a:pt x="7156" y="3541"/>
                    <a:pt x="7084" y="3577"/>
                    <a:pt x="7025" y="3625"/>
                  </a:cubicBezTo>
                  <a:lnTo>
                    <a:pt x="6811" y="3363"/>
                  </a:lnTo>
                  <a:cubicBezTo>
                    <a:pt x="6779" y="3325"/>
                    <a:pt x="6739" y="3307"/>
                    <a:pt x="6698" y="3307"/>
                  </a:cubicBezTo>
                  <a:cubicBezTo>
                    <a:pt x="6661" y="3307"/>
                    <a:pt x="6625" y="3322"/>
                    <a:pt x="6596" y="3351"/>
                  </a:cubicBezTo>
                  <a:cubicBezTo>
                    <a:pt x="6513" y="3410"/>
                    <a:pt x="6513" y="3517"/>
                    <a:pt x="6572" y="3577"/>
                  </a:cubicBezTo>
                  <a:lnTo>
                    <a:pt x="6906" y="3958"/>
                  </a:lnTo>
                  <a:cubicBezTo>
                    <a:pt x="6930" y="3994"/>
                    <a:pt x="6977" y="4017"/>
                    <a:pt x="7025" y="4017"/>
                  </a:cubicBezTo>
                  <a:cubicBezTo>
                    <a:pt x="7073" y="4017"/>
                    <a:pt x="7108" y="4006"/>
                    <a:pt x="7144" y="3970"/>
                  </a:cubicBezTo>
                  <a:lnTo>
                    <a:pt x="7251" y="3875"/>
                  </a:lnTo>
                  <a:lnTo>
                    <a:pt x="7382" y="3958"/>
                  </a:lnTo>
                  <a:lnTo>
                    <a:pt x="6894" y="4934"/>
                  </a:lnTo>
                  <a:lnTo>
                    <a:pt x="6858" y="4934"/>
                  </a:lnTo>
                  <a:cubicBezTo>
                    <a:pt x="6834" y="4934"/>
                    <a:pt x="6787" y="4910"/>
                    <a:pt x="6775" y="4887"/>
                  </a:cubicBezTo>
                  <a:lnTo>
                    <a:pt x="6132" y="4101"/>
                  </a:lnTo>
                  <a:cubicBezTo>
                    <a:pt x="6098" y="4053"/>
                    <a:pt x="6049" y="4033"/>
                    <a:pt x="6001" y="4033"/>
                  </a:cubicBezTo>
                  <a:cubicBezTo>
                    <a:pt x="5966" y="4033"/>
                    <a:pt x="5931" y="4045"/>
                    <a:pt x="5906" y="4065"/>
                  </a:cubicBezTo>
                  <a:cubicBezTo>
                    <a:pt x="5834" y="4125"/>
                    <a:pt x="5834" y="4232"/>
                    <a:pt x="5882" y="4291"/>
                  </a:cubicBezTo>
                  <a:lnTo>
                    <a:pt x="6513" y="5077"/>
                  </a:lnTo>
                  <a:cubicBezTo>
                    <a:pt x="6608" y="5184"/>
                    <a:pt x="6739" y="5244"/>
                    <a:pt x="6894" y="5244"/>
                  </a:cubicBezTo>
                  <a:lnTo>
                    <a:pt x="7096" y="5232"/>
                  </a:lnTo>
                  <a:lnTo>
                    <a:pt x="6453" y="6720"/>
                  </a:lnTo>
                  <a:cubicBezTo>
                    <a:pt x="6418" y="6815"/>
                    <a:pt x="6346" y="6923"/>
                    <a:pt x="6275" y="7018"/>
                  </a:cubicBezTo>
                  <a:lnTo>
                    <a:pt x="5775" y="7625"/>
                  </a:lnTo>
                  <a:cubicBezTo>
                    <a:pt x="5513" y="7744"/>
                    <a:pt x="5251" y="7816"/>
                    <a:pt x="4965" y="7875"/>
                  </a:cubicBezTo>
                  <a:lnTo>
                    <a:pt x="4691" y="7625"/>
                  </a:lnTo>
                  <a:cubicBezTo>
                    <a:pt x="4656" y="7589"/>
                    <a:pt x="4644" y="7554"/>
                    <a:pt x="4656" y="7506"/>
                  </a:cubicBezTo>
                  <a:lnTo>
                    <a:pt x="4703" y="7339"/>
                  </a:lnTo>
                  <a:cubicBezTo>
                    <a:pt x="4715" y="7280"/>
                    <a:pt x="4703" y="7208"/>
                    <a:pt x="4644" y="7161"/>
                  </a:cubicBezTo>
                  <a:lnTo>
                    <a:pt x="4322" y="6923"/>
                  </a:lnTo>
                  <a:cubicBezTo>
                    <a:pt x="4298" y="6899"/>
                    <a:pt x="4286" y="6863"/>
                    <a:pt x="4286" y="6815"/>
                  </a:cubicBezTo>
                  <a:lnTo>
                    <a:pt x="4310" y="6613"/>
                  </a:lnTo>
                  <a:cubicBezTo>
                    <a:pt x="4310" y="6565"/>
                    <a:pt x="4310" y="6518"/>
                    <a:pt x="4286" y="6494"/>
                  </a:cubicBezTo>
                  <a:cubicBezTo>
                    <a:pt x="4251" y="6458"/>
                    <a:pt x="4203" y="6434"/>
                    <a:pt x="4167" y="6434"/>
                  </a:cubicBezTo>
                  <a:lnTo>
                    <a:pt x="2703" y="6315"/>
                  </a:lnTo>
                  <a:cubicBezTo>
                    <a:pt x="2643" y="6315"/>
                    <a:pt x="2596" y="6280"/>
                    <a:pt x="2560" y="6244"/>
                  </a:cubicBezTo>
                  <a:lnTo>
                    <a:pt x="2120" y="5827"/>
                  </a:lnTo>
                  <a:cubicBezTo>
                    <a:pt x="2084" y="5780"/>
                    <a:pt x="2048" y="5708"/>
                    <a:pt x="2048" y="5649"/>
                  </a:cubicBezTo>
                  <a:lnTo>
                    <a:pt x="2048" y="5030"/>
                  </a:lnTo>
                  <a:cubicBezTo>
                    <a:pt x="2048" y="5006"/>
                    <a:pt x="2060" y="4970"/>
                    <a:pt x="2084" y="4958"/>
                  </a:cubicBezTo>
                  <a:lnTo>
                    <a:pt x="2572" y="4398"/>
                  </a:lnTo>
                  <a:cubicBezTo>
                    <a:pt x="2596" y="4363"/>
                    <a:pt x="2620" y="4339"/>
                    <a:pt x="2620" y="4291"/>
                  </a:cubicBezTo>
                  <a:lnTo>
                    <a:pt x="2620" y="4160"/>
                  </a:lnTo>
                  <a:cubicBezTo>
                    <a:pt x="2620" y="4113"/>
                    <a:pt x="2643" y="4065"/>
                    <a:pt x="2691" y="4053"/>
                  </a:cubicBezTo>
                  <a:lnTo>
                    <a:pt x="3072" y="3887"/>
                  </a:lnTo>
                  <a:lnTo>
                    <a:pt x="3810" y="3875"/>
                  </a:lnTo>
                  <a:cubicBezTo>
                    <a:pt x="3822" y="3875"/>
                    <a:pt x="3834" y="3887"/>
                    <a:pt x="3834" y="3898"/>
                  </a:cubicBezTo>
                  <a:cubicBezTo>
                    <a:pt x="3846" y="4029"/>
                    <a:pt x="3953" y="4137"/>
                    <a:pt x="4072" y="4184"/>
                  </a:cubicBezTo>
                  <a:lnTo>
                    <a:pt x="4596" y="4363"/>
                  </a:lnTo>
                  <a:cubicBezTo>
                    <a:pt x="4628" y="4370"/>
                    <a:pt x="4661" y="4374"/>
                    <a:pt x="4693" y="4374"/>
                  </a:cubicBezTo>
                  <a:cubicBezTo>
                    <a:pt x="4766" y="4374"/>
                    <a:pt x="4836" y="4353"/>
                    <a:pt x="4894" y="4303"/>
                  </a:cubicBezTo>
                  <a:cubicBezTo>
                    <a:pt x="4953" y="4244"/>
                    <a:pt x="5001" y="4148"/>
                    <a:pt x="4989" y="4065"/>
                  </a:cubicBezTo>
                  <a:lnTo>
                    <a:pt x="5644" y="4017"/>
                  </a:lnTo>
                  <a:cubicBezTo>
                    <a:pt x="5751" y="4006"/>
                    <a:pt x="5882" y="3946"/>
                    <a:pt x="5953" y="3839"/>
                  </a:cubicBezTo>
                  <a:cubicBezTo>
                    <a:pt x="6025" y="3732"/>
                    <a:pt x="6060" y="3613"/>
                    <a:pt x="6025" y="3482"/>
                  </a:cubicBezTo>
                  <a:lnTo>
                    <a:pt x="6013" y="3398"/>
                  </a:lnTo>
                  <a:cubicBezTo>
                    <a:pt x="5980" y="3258"/>
                    <a:pt x="5870" y="3157"/>
                    <a:pt x="5725" y="3157"/>
                  </a:cubicBezTo>
                  <a:cubicBezTo>
                    <a:pt x="5710" y="3157"/>
                    <a:pt x="5695" y="3158"/>
                    <a:pt x="5679" y="3160"/>
                  </a:cubicBezTo>
                  <a:lnTo>
                    <a:pt x="5346" y="3184"/>
                  </a:lnTo>
                  <a:lnTo>
                    <a:pt x="5298" y="3125"/>
                  </a:lnTo>
                  <a:lnTo>
                    <a:pt x="5739" y="2684"/>
                  </a:lnTo>
                  <a:cubicBezTo>
                    <a:pt x="5799" y="2624"/>
                    <a:pt x="5799" y="2517"/>
                    <a:pt x="5739" y="2458"/>
                  </a:cubicBezTo>
                  <a:cubicBezTo>
                    <a:pt x="5709" y="2428"/>
                    <a:pt x="5671" y="2413"/>
                    <a:pt x="5632" y="2413"/>
                  </a:cubicBezTo>
                  <a:cubicBezTo>
                    <a:pt x="5593" y="2413"/>
                    <a:pt x="5554" y="2428"/>
                    <a:pt x="5525" y="2458"/>
                  </a:cubicBezTo>
                  <a:lnTo>
                    <a:pt x="4965" y="3005"/>
                  </a:lnTo>
                  <a:lnTo>
                    <a:pt x="4787" y="3077"/>
                  </a:lnTo>
                  <a:lnTo>
                    <a:pt x="4286" y="2696"/>
                  </a:lnTo>
                  <a:cubicBezTo>
                    <a:pt x="4251" y="2669"/>
                    <a:pt x="4208" y="2656"/>
                    <a:pt x="4169" y="2656"/>
                  </a:cubicBezTo>
                  <a:cubicBezTo>
                    <a:pt x="4156" y="2656"/>
                    <a:pt x="4144" y="2657"/>
                    <a:pt x="4132" y="2660"/>
                  </a:cubicBezTo>
                  <a:lnTo>
                    <a:pt x="3417" y="2886"/>
                  </a:lnTo>
                  <a:cubicBezTo>
                    <a:pt x="3405" y="2886"/>
                    <a:pt x="3370" y="2898"/>
                    <a:pt x="3358" y="2922"/>
                  </a:cubicBezTo>
                  <a:lnTo>
                    <a:pt x="3405" y="2708"/>
                  </a:lnTo>
                  <a:lnTo>
                    <a:pt x="3977" y="2291"/>
                  </a:lnTo>
                  <a:lnTo>
                    <a:pt x="4548" y="2208"/>
                  </a:lnTo>
                  <a:cubicBezTo>
                    <a:pt x="4632" y="2184"/>
                    <a:pt x="4691" y="2148"/>
                    <a:pt x="4691" y="2065"/>
                  </a:cubicBezTo>
                  <a:lnTo>
                    <a:pt x="4751" y="1589"/>
                  </a:lnTo>
                  <a:cubicBezTo>
                    <a:pt x="4751" y="1553"/>
                    <a:pt x="4751" y="1505"/>
                    <a:pt x="4715" y="1470"/>
                  </a:cubicBezTo>
                  <a:lnTo>
                    <a:pt x="4477" y="1172"/>
                  </a:lnTo>
                  <a:cubicBezTo>
                    <a:pt x="4441" y="1136"/>
                    <a:pt x="4406" y="1112"/>
                    <a:pt x="4346" y="1112"/>
                  </a:cubicBezTo>
                  <a:cubicBezTo>
                    <a:pt x="4298" y="1112"/>
                    <a:pt x="4239" y="1148"/>
                    <a:pt x="4215" y="1196"/>
                  </a:cubicBezTo>
                  <a:lnTo>
                    <a:pt x="4036" y="1446"/>
                  </a:lnTo>
                  <a:lnTo>
                    <a:pt x="3834" y="1434"/>
                  </a:lnTo>
                  <a:lnTo>
                    <a:pt x="4155" y="815"/>
                  </a:lnTo>
                  <a:lnTo>
                    <a:pt x="4477" y="815"/>
                  </a:lnTo>
                  <a:lnTo>
                    <a:pt x="4727" y="1267"/>
                  </a:lnTo>
                  <a:cubicBezTo>
                    <a:pt x="4763" y="1327"/>
                    <a:pt x="4822" y="1350"/>
                    <a:pt x="4882" y="1350"/>
                  </a:cubicBezTo>
                  <a:cubicBezTo>
                    <a:pt x="4941" y="1350"/>
                    <a:pt x="5001" y="1315"/>
                    <a:pt x="5025" y="1255"/>
                  </a:cubicBezTo>
                  <a:lnTo>
                    <a:pt x="5251" y="719"/>
                  </a:lnTo>
                  <a:cubicBezTo>
                    <a:pt x="5298" y="624"/>
                    <a:pt x="5287" y="505"/>
                    <a:pt x="5215" y="434"/>
                  </a:cubicBezTo>
                  <a:lnTo>
                    <a:pt x="5215" y="434"/>
                  </a:lnTo>
                  <a:cubicBezTo>
                    <a:pt x="5751" y="577"/>
                    <a:pt x="6263" y="839"/>
                    <a:pt x="6692" y="1208"/>
                  </a:cubicBezTo>
                  <a:cubicBezTo>
                    <a:pt x="6724" y="1234"/>
                    <a:pt x="6763" y="1247"/>
                    <a:pt x="6801" y="1247"/>
                  </a:cubicBezTo>
                  <a:cubicBezTo>
                    <a:pt x="6847" y="1247"/>
                    <a:pt x="6892" y="1228"/>
                    <a:pt x="6918" y="1196"/>
                  </a:cubicBezTo>
                  <a:cubicBezTo>
                    <a:pt x="6977" y="1112"/>
                    <a:pt x="6965" y="1017"/>
                    <a:pt x="6906" y="969"/>
                  </a:cubicBezTo>
                  <a:cubicBezTo>
                    <a:pt x="6157" y="343"/>
                    <a:pt x="5219" y="1"/>
                    <a:pt x="42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9"/>
          <p:cNvSpPr txBox="1"/>
          <p:nvPr>
            <p:ph type="title"/>
          </p:nvPr>
        </p:nvSpPr>
        <p:spPr>
          <a:xfrm>
            <a:off x="712350" y="677824"/>
            <a:ext cx="77193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Casos d’ús</a:t>
            </a:r>
            <a:endParaRPr>
              <a:solidFill>
                <a:schemeClr val="accent2"/>
              </a:solidFill>
            </a:endParaRPr>
          </a:p>
        </p:txBody>
      </p:sp>
      <p:sp>
        <p:nvSpPr>
          <p:cNvPr id="732" name="Google Shape;732;p69">
            <a:hlinkClick r:id="rId3"/>
          </p:cNvPr>
          <p:cNvSpPr/>
          <p:nvPr/>
        </p:nvSpPr>
        <p:spPr>
          <a:xfrm>
            <a:off x="0" y="5016500"/>
            <a:ext cx="2316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3" name="Google Shape;733;p69"/>
          <p:cNvCxnSpPr/>
          <p:nvPr/>
        </p:nvCxnSpPr>
        <p:spPr>
          <a:xfrm>
            <a:off x="775150" y="328450"/>
            <a:ext cx="7695000" cy="3000"/>
          </a:xfrm>
          <a:prstGeom prst="straightConnector1">
            <a:avLst/>
          </a:prstGeom>
          <a:noFill/>
          <a:ln cap="flat" cmpd="sng" w="38100">
            <a:solidFill>
              <a:schemeClr val="dk1"/>
            </a:solidFill>
            <a:prstDash val="solid"/>
            <a:round/>
            <a:headEnd len="med" w="med" type="none"/>
            <a:tailEnd len="med" w="med" type="none"/>
          </a:ln>
        </p:spPr>
      </p:cxnSp>
      <p:cxnSp>
        <p:nvCxnSpPr>
          <p:cNvPr id="734" name="Google Shape;734;p69"/>
          <p:cNvCxnSpPr/>
          <p:nvPr/>
        </p:nvCxnSpPr>
        <p:spPr>
          <a:xfrm rot="10800000">
            <a:off x="1387075" y="241850"/>
            <a:ext cx="0" cy="169500"/>
          </a:xfrm>
          <a:prstGeom prst="straightConnector1">
            <a:avLst/>
          </a:prstGeom>
          <a:noFill/>
          <a:ln cap="flat" cmpd="sng" w="38100">
            <a:solidFill>
              <a:schemeClr val="dk2"/>
            </a:solidFill>
            <a:prstDash val="solid"/>
            <a:round/>
            <a:headEnd len="med" w="med" type="none"/>
            <a:tailEnd len="med" w="med" type="none"/>
          </a:ln>
        </p:spPr>
      </p:cxnSp>
      <p:cxnSp>
        <p:nvCxnSpPr>
          <p:cNvPr id="735" name="Google Shape;735;p69"/>
          <p:cNvCxnSpPr/>
          <p:nvPr/>
        </p:nvCxnSpPr>
        <p:spPr>
          <a:xfrm flipH="1" rot="10800000">
            <a:off x="2750350" y="241875"/>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736" name="Google Shape;736;p69"/>
          <p:cNvCxnSpPr/>
          <p:nvPr/>
        </p:nvCxnSpPr>
        <p:spPr>
          <a:xfrm rot="10800000">
            <a:off x="4114200" y="241575"/>
            <a:ext cx="0" cy="166800"/>
          </a:xfrm>
          <a:prstGeom prst="straightConnector1">
            <a:avLst/>
          </a:prstGeom>
          <a:noFill/>
          <a:ln cap="flat" cmpd="sng" w="38100">
            <a:solidFill>
              <a:schemeClr val="dk2"/>
            </a:solidFill>
            <a:prstDash val="solid"/>
            <a:round/>
            <a:headEnd len="med" w="med" type="none"/>
            <a:tailEnd len="med" w="med" type="none"/>
          </a:ln>
        </p:spPr>
      </p:cxnSp>
      <p:cxnSp>
        <p:nvCxnSpPr>
          <p:cNvPr id="737" name="Google Shape;737;p69"/>
          <p:cNvCxnSpPr/>
          <p:nvPr/>
        </p:nvCxnSpPr>
        <p:spPr>
          <a:xfrm rot="10800000">
            <a:off x="5480975" y="247600"/>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738" name="Google Shape;738;p69"/>
          <p:cNvCxnSpPr/>
          <p:nvPr/>
        </p:nvCxnSpPr>
        <p:spPr>
          <a:xfrm flipH="1" rot="10800000">
            <a:off x="6758938" y="242350"/>
            <a:ext cx="300" cy="167100"/>
          </a:xfrm>
          <a:prstGeom prst="straightConnector1">
            <a:avLst/>
          </a:prstGeom>
          <a:noFill/>
          <a:ln cap="flat" cmpd="sng" w="38100">
            <a:solidFill>
              <a:schemeClr val="dk2"/>
            </a:solidFill>
            <a:prstDash val="solid"/>
            <a:round/>
            <a:headEnd len="med" w="med" type="none"/>
            <a:tailEnd len="med" w="med" type="none"/>
          </a:ln>
        </p:spPr>
      </p:cxnSp>
      <p:cxnSp>
        <p:nvCxnSpPr>
          <p:cNvPr id="739" name="Google Shape;739;p69"/>
          <p:cNvCxnSpPr/>
          <p:nvPr/>
        </p:nvCxnSpPr>
        <p:spPr>
          <a:xfrm flipH="1" rot="10800000">
            <a:off x="8028775" y="241750"/>
            <a:ext cx="300" cy="167700"/>
          </a:xfrm>
          <a:prstGeom prst="straightConnector1">
            <a:avLst/>
          </a:prstGeom>
          <a:noFill/>
          <a:ln cap="flat" cmpd="sng" w="38100">
            <a:solidFill>
              <a:schemeClr val="dk2"/>
            </a:solidFill>
            <a:prstDash val="solid"/>
            <a:round/>
            <a:headEnd len="med" w="med" type="none"/>
            <a:tailEnd len="med" w="med" type="none"/>
          </a:ln>
        </p:spPr>
      </p:cxnSp>
      <p:sp>
        <p:nvSpPr>
          <p:cNvPr id="740" name="Google Shape;740;p69"/>
          <p:cNvSpPr txBox="1"/>
          <p:nvPr/>
        </p:nvSpPr>
        <p:spPr>
          <a:xfrm>
            <a:off x="792075"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Context </a:t>
            </a:r>
            <a:endParaRPr sz="1000"/>
          </a:p>
        </p:txBody>
      </p:sp>
      <p:sp>
        <p:nvSpPr>
          <p:cNvPr id="741" name="Google Shape;741;p69"/>
          <p:cNvSpPr txBox="1"/>
          <p:nvPr/>
        </p:nvSpPr>
        <p:spPr>
          <a:xfrm>
            <a:off x="2155838"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Abast </a:t>
            </a:r>
            <a:endParaRPr sz="1000"/>
          </a:p>
        </p:txBody>
      </p:sp>
      <p:sp>
        <p:nvSpPr>
          <p:cNvPr id="742" name="Google Shape;742;p69"/>
          <p:cNvSpPr txBox="1"/>
          <p:nvPr/>
        </p:nvSpPr>
        <p:spPr>
          <a:xfrm>
            <a:off x="3312304"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Gestió del projecte </a:t>
            </a:r>
            <a:endParaRPr sz="1000"/>
          </a:p>
        </p:txBody>
      </p:sp>
      <p:sp>
        <p:nvSpPr>
          <p:cNvPr id="743" name="Google Shape;743;p69"/>
          <p:cNvSpPr txBox="1"/>
          <p:nvPr/>
        </p:nvSpPr>
        <p:spPr>
          <a:xfrm>
            <a:off x="46839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Desenvolupament</a:t>
            </a:r>
            <a:endParaRPr sz="1000"/>
          </a:p>
        </p:txBody>
      </p:sp>
      <p:sp>
        <p:nvSpPr>
          <p:cNvPr id="744" name="Google Shape;744;p69"/>
          <p:cNvSpPr txBox="1"/>
          <p:nvPr/>
        </p:nvSpPr>
        <p:spPr>
          <a:xfrm>
            <a:off x="59498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Demostració</a:t>
            </a:r>
            <a:endParaRPr sz="1000"/>
          </a:p>
        </p:txBody>
      </p:sp>
      <p:sp>
        <p:nvSpPr>
          <p:cNvPr id="745" name="Google Shape;745;p69"/>
          <p:cNvSpPr txBox="1"/>
          <p:nvPr/>
        </p:nvSpPr>
        <p:spPr>
          <a:xfrm>
            <a:off x="722357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Conclusions</a:t>
            </a:r>
            <a:endParaRPr sz="1000"/>
          </a:p>
        </p:txBody>
      </p:sp>
      <p:cxnSp>
        <p:nvCxnSpPr>
          <p:cNvPr id="746" name="Google Shape;746;p69"/>
          <p:cNvCxnSpPr/>
          <p:nvPr/>
        </p:nvCxnSpPr>
        <p:spPr>
          <a:xfrm>
            <a:off x="773900" y="328625"/>
            <a:ext cx="595200" cy="0"/>
          </a:xfrm>
          <a:prstGeom prst="straightConnector1">
            <a:avLst/>
          </a:prstGeom>
          <a:noFill/>
          <a:ln cap="flat" cmpd="sng" w="38100">
            <a:solidFill>
              <a:schemeClr val="accent1"/>
            </a:solidFill>
            <a:prstDash val="solid"/>
            <a:round/>
            <a:headEnd len="med" w="med" type="none"/>
            <a:tailEnd len="med" w="med" type="none"/>
          </a:ln>
        </p:spPr>
      </p:cxnSp>
      <p:cxnSp>
        <p:nvCxnSpPr>
          <p:cNvPr id="747" name="Google Shape;747;p69"/>
          <p:cNvCxnSpPr/>
          <p:nvPr/>
        </p:nvCxnSpPr>
        <p:spPr>
          <a:xfrm>
            <a:off x="1406125" y="328775"/>
            <a:ext cx="1326000" cy="0"/>
          </a:xfrm>
          <a:prstGeom prst="straightConnector1">
            <a:avLst/>
          </a:prstGeom>
          <a:noFill/>
          <a:ln cap="flat" cmpd="sng" w="38100">
            <a:solidFill>
              <a:schemeClr val="accent1"/>
            </a:solidFill>
            <a:prstDash val="solid"/>
            <a:round/>
            <a:headEnd len="med" w="med" type="none"/>
            <a:tailEnd len="med" w="med" type="none"/>
          </a:ln>
        </p:spPr>
      </p:cxnSp>
      <p:cxnSp>
        <p:nvCxnSpPr>
          <p:cNvPr id="748" name="Google Shape;748;p69"/>
          <p:cNvCxnSpPr/>
          <p:nvPr/>
        </p:nvCxnSpPr>
        <p:spPr>
          <a:xfrm>
            <a:off x="2768800" y="329200"/>
            <a:ext cx="1328100" cy="600"/>
          </a:xfrm>
          <a:prstGeom prst="straightConnector1">
            <a:avLst/>
          </a:prstGeom>
          <a:noFill/>
          <a:ln cap="flat" cmpd="sng" w="38100">
            <a:solidFill>
              <a:schemeClr val="accent1"/>
            </a:solidFill>
            <a:prstDash val="solid"/>
            <a:round/>
            <a:headEnd len="med" w="med" type="none"/>
            <a:tailEnd len="med" w="med" type="none"/>
          </a:ln>
        </p:spPr>
      </p:cxnSp>
      <p:cxnSp>
        <p:nvCxnSpPr>
          <p:cNvPr id="749" name="Google Shape;749;p69"/>
          <p:cNvCxnSpPr/>
          <p:nvPr/>
        </p:nvCxnSpPr>
        <p:spPr>
          <a:xfrm>
            <a:off x="4132650" y="329800"/>
            <a:ext cx="1330500" cy="600"/>
          </a:xfrm>
          <a:prstGeom prst="straightConnector1">
            <a:avLst/>
          </a:prstGeom>
          <a:noFill/>
          <a:ln cap="flat" cmpd="sng" w="38100">
            <a:solidFill>
              <a:schemeClr val="accent1"/>
            </a:solidFill>
            <a:prstDash val="solid"/>
            <a:round/>
            <a:headEnd len="med" w="med" type="none"/>
            <a:tailEnd len="med" w="med" type="none"/>
          </a:ln>
        </p:spPr>
      </p:cxnSp>
      <p:sp>
        <p:nvSpPr>
          <p:cNvPr id="750" name="Google Shape;750;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ca">
                <a:solidFill>
                  <a:schemeClr val="lt1"/>
                </a:solidFill>
              </a:rPr>
              <a:t>‹#›</a:t>
            </a:fld>
            <a:endParaRPr b="1">
              <a:solidFill>
                <a:schemeClr val="lt1"/>
              </a:solidFill>
            </a:endParaRPr>
          </a:p>
        </p:txBody>
      </p:sp>
      <p:pic>
        <p:nvPicPr>
          <p:cNvPr id="751" name="Google Shape;751;p69"/>
          <p:cNvPicPr preferRelativeResize="0"/>
          <p:nvPr/>
        </p:nvPicPr>
        <p:blipFill>
          <a:blip r:embed="rId4">
            <a:alphaModFix/>
          </a:blip>
          <a:stretch>
            <a:fillRect/>
          </a:stretch>
        </p:blipFill>
        <p:spPr>
          <a:xfrm>
            <a:off x="612675" y="1454549"/>
            <a:ext cx="7918642" cy="31306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70"/>
          <p:cNvSpPr txBox="1"/>
          <p:nvPr>
            <p:ph type="title"/>
          </p:nvPr>
        </p:nvSpPr>
        <p:spPr>
          <a:xfrm>
            <a:off x="712350" y="579487"/>
            <a:ext cx="77193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3200"/>
              <a:t>Patró de disseny</a:t>
            </a:r>
            <a:endParaRPr sz="3200">
              <a:solidFill>
                <a:schemeClr val="accent2"/>
              </a:solidFill>
            </a:endParaRPr>
          </a:p>
        </p:txBody>
      </p:sp>
      <p:sp>
        <p:nvSpPr>
          <p:cNvPr id="757" name="Google Shape;757;p70">
            <a:hlinkClick r:id="rId3"/>
          </p:cNvPr>
          <p:cNvSpPr/>
          <p:nvPr/>
        </p:nvSpPr>
        <p:spPr>
          <a:xfrm>
            <a:off x="0" y="5016500"/>
            <a:ext cx="2316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8" name="Google Shape;758;p70"/>
          <p:cNvCxnSpPr/>
          <p:nvPr/>
        </p:nvCxnSpPr>
        <p:spPr>
          <a:xfrm>
            <a:off x="775150" y="328450"/>
            <a:ext cx="7695000" cy="3000"/>
          </a:xfrm>
          <a:prstGeom prst="straightConnector1">
            <a:avLst/>
          </a:prstGeom>
          <a:noFill/>
          <a:ln cap="flat" cmpd="sng" w="38100">
            <a:solidFill>
              <a:schemeClr val="dk1"/>
            </a:solidFill>
            <a:prstDash val="solid"/>
            <a:round/>
            <a:headEnd len="med" w="med" type="none"/>
            <a:tailEnd len="med" w="med" type="none"/>
          </a:ln>
        </p:spPr>
      </p:cxnSp>
      <p:cxnSp>
        <p:nvCxnSpPr>
          <p:cNvPr id="759" name="Google Shape;759;p70"/>
          <p:cNvCxnSpPr/>
          <p:nvPr/>
        </p:nvCxnSpPr>
        <p:spPr>
          <a:xfrm rot="10800000">
            <a:off x="1387075" y="241850"/>
            <a:ext cx="0" cy="169500"/>
          </a:xfrm>
          <a:prstGeom prst="straightConnector1">
            <a:avLst/>
          </a:prstGeom>
          <a:noFill/>
          <a:ln cap="flat" cmpd="sng" w="38100">
            <a:solidFill>
              <a:schemeClr val="dk2"/>
            </a:solidFill>
            <a:prstDash val="solid"/>
            <a:round/>
            <a:headEnd len="med" w="med" type="none"/>
            <a:tailEnd len="med" w="med" type="none"/>
          </a:ln>
        </p:spPr>
      </p:cxnSp>
      <p:cxnSp>
        <p:nvCxnSpPr>
          <p:cNvPr id="760" name="Google Shape;760;p70"/>
          <p:cNvCxnSpPr/>
          <p:nvPr/>
        </p:nvCxnSpPr>
        <p:spPr>
          <a:xfrm flipH="1" rot="10800000">
            <a:off x="2750350" y="241875"/>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761" name="Google Shape;761;p70"/>
          <p:cNvCxnSpPr/>
          <p:nvPr/>
        </p:nvCxnSpPr>
        <p:spPr>
          <a:xfrm rot="10800000">
            <a:off x="4114200" y="241575"/>
            <a:ext cx="0" cy="166800"/>
          </a:xfrm>
          <a:prstGeom prst="straightConnector1">
            <a:avLst/>
          </a:prstGeom>
          <a:noFill/>
          <a:ln cap="flat" cmpd="sng" w="38100">
            <a:solidFill>
              <a:schemeClr val="dk2"/>
            </a:solidFill>
            <a:prstDash val="solid"/>
            <a:round/>
            <a:headEnd len="med" w="med" type="none"/>
            <a:tailEnd len="med" w="med" type="none"/>
          </a:ln>
        </p:spPr>
      </p:cxnSp>
      <p:cxnSp>
        <p:nvCxnSpPr>
          <p:cNvPr id="762" name="Google Shape;762;p70"/>
          <p:cNvCxnSpPr/>
          <p:nvPr/>
        </p:nvCxnSpPr>
        <p:spPr>
          <a:xfrm rot="10800000">
            <a:off x="5480975" y="247600"/>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763" name="Google Shape;763;p70"/>
          <p:cNvCxnSpPr/>
          <p:nvPr/>
        </p:nvCxnSpPr>
        <p:spPr>
          <a:xfrm flipH="1" rot="10800000">
            <a:off x="6758938" y="242350"/>
            <a:ext cx="300" cy="167100"/>
          </a:xfrm>
          <a:prstGeom prst="straightConnector1">
            <a:avLst/>
          </a:prstGeom>
          <a:noFill/>
          <a:ln cap="flat" cmpd="sng" w="38100">
            <a:solidFill>
              <a:schemeClr val="dk2"/>
            </a:solidFill>
            <a:prstDash val="solid"/>
            <a:round/>
            <a:headEnd len="med" w="med" type="none"/>
            <a:tailEnd len="med" w="med" type="none"/>
          </a:ln>
        </p:spPr>
      </p:cxnSp>
      <p:cxnSp>
        <p:nvCxnSpPr>
          <p:cNvPr id="764" name="Google Shape;764;p70"/>
          <p:cNvCxnSpPr/>
          <p:nvPr/>
        </p:nvCxnSpPr>
        <p:spPr>
          <a:xfrm flipH="1" rot="10800000">
            <a:off x="8028775" y="241750"/>
            <a:ext cx="300" cy="167700"/>
          </a:xfrm>
          <a:prstGeom prst="straightConnector1">
            <a:avLst/>
          </a:prstGeom>
          <a:noFill/>
          <a:ln cap="flat" cmpd="sng" w="38100">
            <a:solidFill>
              <a:schemeClr val="dk2"/>
            </a:solidFill>
            <a:prstDash val="solid"/>
            <a:round/>
            <a:headEnd len="med" w="med" type="none"/>
            <a:tailEnd len="med" w="med" type="none"/>
          </a:ln>
        </p:spPr>
      </p:cxnSp>
      <p:sp>
        <p:nvSpPr>
          <p:cNvPr id="765" name="Google Shape;765;p70"/>
          <p:cNvSpPr txBox="1"/>
          <p:nvPr/>
        </p:nvSpPr>
        <p:spPr>
          <a:xfrm>
            <a:off x="792075"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Context </a:t>
            </a:r>
            <a:endParaRPr sz="1000"/>
          </a:p>
        </p:txBody>
      </p:sp>
      <p:sp>
        <p:nvSpPr>
          <p:cNvPr id="766" name="Google Shape;766;p70"/>
          <p:cNvSpPr txBox="1"/>
          <p:nvPr/>
        </p:nvSpPr>
        <p:spPr>
          <a:xfrm>
            <a:off x="2155838"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Abast </a:t>
            </a:r>
            <a:endParaRPr sz="1000"/>
          </a:p>
        </p:txBody>
      </p:sp>
      <p:sp>
        <p:nvSpPr>
          <p:cNvPr id="767" name="Google Shape;767;p70"/>
          <p:cNvSpPr txBox="1"/>
          <p:nvPr/>
        </p:nvSpPr>
        <p:spPr>
          <a:xfrm>
            <a:off x="3312304"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Gestió del projecte </a:t>
            </a:r>
            <a:endParaRPr sz="1000"/>
          </a:p>
        </p:txBody>
      </p:sp>
      <p:sp>
        <p:nvSpPr>
          <p:cNvPr id="768" name="Google Shape;768;p70"/>
          <p:cNvSpPr txBox="1"/>
          <p:nvPr/>
        </p:nvSpPr>
        <p:spPr>
          <a:xfrm>
            <a:off x="46839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Desenvolupament</a:t>
            </a:r>
            <a:endParaRPr sz="1000"/>
          </a:p>
        </p:txBody>
      </p:sp>
      <p:sp>
        <p:nvSpPr>
          <p:cNvPr id="769" name="Google Shape;769;p70"/>
          <p:cNvSpPr txBox="1"/>
          <p:nvPr/>
        </p:nvSpPr>
        <p:spPr>
          <a:xfrm>
            <a:off x="59498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Demostració</a:t>
            </a:r>
            <a:endParaRPr sz="1000"/>
          </a:p>
        </p:txBody>
      </p:sp>
      <p:sp>
        <p:nvSpPr>
          <p:cNvPr id="770" name="Google Shape;770;p70"/>
          <p:cNvSpPr txBox="1"/>
          <p:nvPr/>
        </p:nvSpPr>
        <p:spPr>
          <a:xfrm>
            <a:off x="722357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Conclusions</a:t>
            </a:r>
            <a:endParaRPr sz="1000"/>
          </a:p>
        </p:txBody>
      </p:sp>
      <p:cxnSp>
        <p:nvCxnSpPr>
          <p:cNvPr id="771" name="Google Shape;771;p70"/>
          <p:cNvCxnSpPr/>
          <p:nvPr/>
        </p:nvCxnSpPr>
        <p:spPr>
          <a:xfrm>
            <a:off x="773900" y="328625"/>
            <a:ext cx="595200" cy="0"/>
          </a:xfrm>
          <a:prstGeom prst="straightConnector1">
            <a:avLst/>
          </a:prstGeom>
          <a:noFill/>
          <a:ln cap="flat" cmpd="sng" w="38100">
            <a:solidFill>
              <a:schemeClr val="accent1"/>
            </a:solidFill>
            <a:prstDash val="solid"/>
            <a:round/>
            <a:headEnd len="med" w="med" type="none"/>
            <a:tailEnd len="med" w="med" type="none"/>
          </a:ln>
        </p:spPr>
      </p:cxnSp>
      <p:cxnSp>
        <p:nvCxnSpPr>
          <p:cNvPr id="772" name="Google Shape;772;p70"/>
          <p:cNvCxnSpPr/>
          <p:nvPr/>
        </p:nvCxnSpPr>
        <p:spPr>
          <a:xfrm>
            <a:off x="1406125" y="328775"/>
            <a:ext cx="1326000" cy="0"/>
          </a:xfrm>
          <a:prstGeom prst="straightConnector1">
            <a:avLst/>
          </a:prstGeom>
          <a:noFill/>
          <a:ln cap="flat" cmpd="sng" w="38100">
            <a:solidFill>
              <a:schemeClr val="accent1"/>
            </a:solidFill>
            <a:prstDash val="solid"/>
            <a:round/>
            <a:headEnd len="med" w="med" type="none"/>
            <a:tailEnd len="med" w="med" type="none"/>
          </a:ln>
        </p:spPr>
      </p:cxnSp>
      <p:cxnSp>
        <p:nvCxnSpPr>
          <p:cNvPr id="773" name="Google Shape;773;p70"/>
          <p:cNvCxnSpPr/>
          <p:nvPr/>
        </p:nvCxnSpPr>
        <p:spPr>
          <a:xfrm>
            <a:off x="2768800" y="329200"/>
            <a:ext cx="1328100" cy="600"/>
          </a:xfrm>
          <a:prstGeom prst="straightConnector1">
            <a:avLst/>
          </a:prstGeom>
          <a:noFill/>
          <a:ln cap="flat" cmpd="sng" w="38100">
            <a:solidFill>
              <a:schemeClr val="accent1"/>
            </a:solidFill>
            <a:prstDash val="solid"/>
            <a:round/>
            <a:headEnd len="med" w="med" type="none"/>
            <a:tailEnd len="med" w="med" type="none"/>
          </a:ln>
        </p:spPr>
      </p:cxnSp>
      <p:cxnSp>
        <p:nvCxnSpPr>
          <p:cNvPr id="774" name="Google Shape;774;p70"/>
          <p:cNvCxnSpPr/>
          <p:nvPr/>
        </p:nvCxnSpPr>
        <p:spPr>
          <a:xfrm>
            <a:off x="4132650" y="329800"/>
            <a:ext cx="1330500" cy="600"/>
          </a:xfrm>
          <a:prstGeom prst="straightConnector1">
            <a:avLst/>
          </a:prstGeom>
          <a:noFill/>
          <a:ln cap="flat" cmpd="sng" w="38100">
            <a:solidFill>
              <a:schemeClr val="accent1"/>
            </a:solidFill>
            <a:prstDash val="solid"/>
            <a:round/>
            <a:headEnd len="med" w="med" type="none"/>
            <a:tailEnd len="med" w="med" type="none"/>
          </a:ln>
        </p:spPr>
      </p:cxnSp>
      <p:sp>
        <p:nvSpPr>
          <p:cNvPr id="775" name="Google Shape;775;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ca">
                <a:solidFill>
                  <a:schemeClr val="lt1"/>
                </a:solidFill>
              </a:rPr>
              <a:t>‹#›</a:t>
            </a:fld>
            <a:endParaRPr b="1">
              <a:solidFill>
                <a:schemeClr val="lt1"/>
              </a:solidFill>
            </a:endParaRPr>
          </a:p>
        </p:txBody>
      </p:sp>
      <p:pic>
        <p:nvPicPr>
          <p:cNvPr id="776" name="Google Shape;776;p70"/>
          <p:cNvPicPr preferRelativeResize="0"/>
          <p:nvPr/>
        </p:nvPicPr>
        <p:blipFill rotWithShape="1">
          <a:blip r:embed="rId4">
            <a:alphaModFix/>
          </a:blip>
          <a:srcRect b="0" l="0" r="1361" t="0"/>
          <a:stretch/>
        </p:blipFill>
        <p:spPr>
          <a:xfrm>
            <a:off x="2260200" y="1216075"/>
            <a:ext cx="4724876" cy="3038376"/>
          </a:xfrm>
          <a:prstGeom prst="rect">
            <a:avLst/>
          </a:prstGeom>
          <a:noFill/>
          <a:ln>
            <a:noFill/>
          </a:ln>
        </p:spPr>
      </p:pic>
      <p:sp>
        <p:nvSpPr>
          <p:cNvPr id="777" name="Google Shape;777;p70"/>
          <p:cNvSpPr txBox="1"/>
          <p:nvPr/>
        </p:nvSpPr>
        <p:spPr>
          <a:xfrm>
            <a:off x="627325" y="3477500"/>
            <a:ext cx="2562300" cy="1349700"/>
          </a:xfrm>
          <a:prstGeom prst="rect">
            <a:avLst/>
          </a:prstGeom>
          <a:solidFill>
            <a:srgbClr val="93E6D3">
              <a:alpha val="51900"/>
            </a:srgbClr>
          </a:solid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ca" sz="1300">
                <a:solidFill>
                  <a:schemeClr val="dk1"/>
                </a:solidFill>
                <a:latin typeface="Open Sans"/>
                <a:ea typeface="Open Sans"/>
                <a:cs typeface="Open Sans"/>
                <a:sym typeface="Open Sans"/>
              </a:rPr>
              <a:t>#01</a:t>
            </a:r>
            <a:r>
              <a:rPr lang="ca" sz="1300">
                <a:solidFill>
                  <a:schemeClr val="dk1"/>
                </a:solidFill>
                <a:latin typeface="Open Sans"/>
                <a:ea typeface="Open Sans"/>
                <a:cs typeface="Open Sans"/>
                <a:sym typeface="Open Sans"/>
              </a:rPr>
              <a:t> Generar gràfic</a:t>
            </a:r>
            <a:endParaRPr sz="1300">
              <a:solidFill>
                <a:schemeClr val="dk1"/>
              </a:solidFill>
              <a:latin typeface="Open Sans"/>
              <a:ea typeface="Open Sans"/>
              <a:cs typeface="Open Sans"/>
              <a:sym typeface="Open Sans"/>
            </a:endParaRPr>
          </a:p>
          <a:p>
            <a:pPr indent="0" lvl="0" marL="0" rtl="0" algn="l">
              <a:spcBef>
                <a:spcPts val="0"/>
              </a:spcBef>
              <a:spcAft>
                <a:spcPts val="0"/>
              </a:spcAft>
              <a:buNone/>
            </a:pPr>
            <a:r>
              <a:rPr b="1" lang="ca" sz="1300">
                <a:solidFill>
                  <a:schemeClr val="dk1"/>
                </a:solidFill>
                <a:latin typeface="Open Sans"/>
                <a:ea typeface="Open Sans"/>
                <a:cs typeface="Open Sans"/>
                <a:sym typeface="Open Sans"/>
              </a:rPr>
              <a:t>#02</a:t>
            </a:r>
            <a:r>
              <a:rPr lang="ca" sz="1300">
                <a:solidFill>
                  <a:schemeClr val="dk1"/>
                </a:solidFill>
                <a:latin typeface="Open Sans"/>
                <a:ea typeface="Open Sans"/>
                <a:cs typeface="Open Sans"/>
                <a:sym typeface="Open Sans"/>
              </a:rPr>
              <a:t> Filtrar gràfic </a:t>
            </a:r>
            <a:endParaRPr sz="1300">
              <a:solidFill>
                <a:schemeClr val="dk1"/>
              </a:solidFill>
              <a:latin typeface="Open Sans"/>
              <a:ea typeface="Open Sans"/>
              <a:cs typeface="Open Sans"/>
              <a:sym typeface="Open Sans"/>
            </a:endParaRPr>
          </a:p>
          <a:p>
            <a:pPr indent="0" lvl="0" marL="0" rtl="0" algn="l">
              <a:spcBef>
                <a:spcPts val="0"/>
              </a:spcBef>
              <a:spcAft>
                <a:spcPts val="0"/>
              </a:spcAft>
              <a:buNone/>
            </a:pPr>
            <a:r>
              <a:rPr b="1" lang="ca" sz="1300">
                <a:solidFill>
                  <a:schemeClr val="dk1"/>
                </a:solidFill>
                <a:latin typeface="Open Sans"/>
                <a:ea typeface="Open Sans"/>
                <a:cs typeface="Open Sans"/>
                <a:sym typeface="Open Sans"/>
              </a:rPr>
              <a:t>#03</a:t>
            </a:r>
            <a:r>
              <a:rPr lang="ca" sz="1300">
                <a:solidFill>
                  <a:schemeClr val="dk1"/>
                </a:solidFill>
                <a:latin typeface="Open Sans"/>
                <a:ea typeface="Open Sans"/>
                <a:cs typeface="Open Sans"/>
                <a:sym typeface="Open Sans"/>
              </a:rPr>
              <a:t> Arrossegar tasca</a:t>
            </a:r>
            <a:endParaRPr sz="1300">
              <a:solidFill>
                <a:schemeClr val="dk1"/>
              </a:solidFill>
              <a:latin typeface="Open Sans"/>
              <a:ea typeface="Open Sans"/>
              <a:cs typeface="Open Sans"/>
              <a:sym typeface="Open Sans"/>
            </a:endParaRPr>
          </a:p>
          <a:p>
            <a:pPr indent="0" lvl="0" marL="0" rtl="0" algn="l">
              <a:spcBef>
                <a:spcPts val="0"/>
              </a:spcBef>
              <a:spcAft>
                <a:spcPts val="0"/>
              </a:spcAft>
              <a:buNone/>
            </a:pPr>
            <a:r>
              <a:rPr b="1" lang="ca" sz="1300">
                <a:solidFill>
                  <a:schemeClr val="dk1"/>
                </a:solidFill>
                <a:latin typeface="Open Sans"/>
                <a:ea typeface="Open Sans"/>
                <a:cs typeface="Open Sans"/>
                <a:sym typeface="Open Sans"/>
              </a:rPr>
              <a:t>#06</a:t>
            </a:r>
            <a:r>
              <a:rPr lang="ca" sz="1300">
                <a:solidFill>
                  <a:schemeClr val="dk1"/>
                </a:solidFill>
                <a:latin typeface="Open Sans"/>
                <a:ea typeface="Open Sans"/>
                <a:cs typeface="Open Sans"/>
                <a:sym typeface="Open Sans"/>
              </a:rPr>
              <a:t> Editar hora inici tasca</a:t>
            </a:r>
            <a:endParaRPr sz="1300">
              <a:solidFill>
                <a:schemeClr val="dk1"/>
              </a:solidFill>
              <a:latin typeface="Open Sans"/>
              <a:ea typeface="Open Sans"/>
              <a:cs typeface="Open Sans"/>
              <a:sym typeface="Open Sans"/>
            </a:endParaRPr>
          </a:p>
          <a:p>
            <a:pPr indent="0" lvl="0" marL="0" rtl="0" algn="l">
              <a:spcBef>
                <a:spcPts val="0"/>
              </a:spcBef>
              <a:spcAft>
                <a:spcPts val="0"/>
              </a:spcAft>
              <a:buNone/>
            </a:pPr>
            <a:r>
              <a:rPr b="1" lang="ca" sz="1300">
                <a:solidFill>
                  <a:schemeClr val="dk1"/>
                </a:solidFill>
                <a:latin typeface="Open Sans"/>
                <a:ea typeface="Open Sans"/>
                <a:cs typeface="Open Sans"/>
                <a:sym typeface="Open Sans"/>
              </a:rPr>
              <a:t>#07</a:t>
            </a:r>
            <a:r>
              <a:rPr lang="ca" sz="1300">
                <a:solidFill>
                  <a:schemeClr val="dk1"/>
                </a:solidFill>
                <a:latin typeface="Open Sans"/>
                <a:ea typeface="Open Sans"/>
                <a:cs typeface="Open Sans"/>
                <a:sym typeface="Open Sans"/>
              </a:rPr>
              <a:t> Guardar canvis</a:t>
            </a:r>
            <a:endParaRPr sz="1300">
              <a:solidFill>
                <a:schemeClr val="dk1"/>
              </a:solidFill>
              <a:latin typeface="Open Sans"/>
              <a:ea typeface="Open Sans"/>
              <a:cs typeface="Open Sans"/>
              <a:sym typeface="Open Sans"/>
            </a:endParaRPr>
          </a:p>
          <a:p>
            <a:pPr indent="0" lvl="0" marL="0" rtl="0" algn="l">
              <a:spcBef>
                <a:spcPts val="0"/>
              </a:spcBef>
              <a:spcAft>
                <a:spcPts val="0"/>
              </a:spcAft>
              <a:buNone/>
            </a:pPr>
            <a:r>
              <a:rPr b="1" lang="ca" sz="1300">
                <a:solidFill>
                  <a:schemeClr val="dk1"/>
                </a:solidFill>
                <a:latin typeface="Open Sans"/>
                <a:ea typeface="Open Sans"/>
                <a:cs typeface="Open Sans"/>
                <a:sym typeface="Open Sans"/>
              </a:rPr>
              <a:t>#08</a:t>
            </a:r>
            <a:r>
              <a:rPr lang="ca" sz="1300">
                <a:solidFill>
                  <a:schemeClr val="dk1"/>
                </a:solidFill>
                <a:latin typeface="Open Sans"/>
                <a:ea typeface="Open Sans"/>
                <a:cs typeface="Open Sans"/>
                <a:sym typeface="Open Sans"/>
              </a:rPr>
              <a:t> Sobreescriure simulació</a:t>
            </a:r>
            <a:endParaRPr sz="1300">
              <a:solidFill>
                <a:schemeClr val="dk1"/>
              </a:solidFill>
              <a:latin typeface="Open Sans"/>
              <a:ea typeface="Open Sans"/>
              <a:cs typeface="Open Sans"/>
              <a:sym typeface="Open Sans"/>
            </a:endParaRPr>
          </a:p>
        </p:txBody>
      </p:sp>
      <p:sp>
        <p:nvSpPr>
          <p:cNvPr id="778" name="Google Shape;778;p70"/>
          <p:cNvSpPr txBox="1"/>
          <p:nvPr/>
        </p:nvSpPr>
        <p:spPr>
          <a:xfrm>
            <a:off x="5871250" y="3477500"/>
            <a:ext cx="2598900" cy="1349700"/>
          </a:xfrm>
          <a:prstGeom prst="rect">
            <a:avLst/>
          </a:prstGeom>
          <a:solidFill>
            <a:srgbClr val="E1D5E7"/>
          </a:solidFill>
          <a:ln cap="flat" cmpd="sng" w="9525">
            <a:solidFill>
              <a:srgbClr val="A680B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ca" sz="1300">
                <a:solidFill>
                  <a:schemeClr val="dk1"/>
                </a:solidFill>
                <a:latin typeface="Open Sans"/>
                <a:ea typeface="Open Sans"/>
                <a:cs typeface="Open Sans"/>
                <a:sym typeface="Open Sans"/>
              </a:rPr>
              <a:t>#04</a:t>
            </a:r>
            <a:r>
              <a:rPr lang="ca" sz="1300">
                <a:solidFill>
                  <a:schemeClr val="dk1"/>
                </a:solidFill>
                <a:latin typeface="Open Sans"/>
                <a:ea typeface="Open Sans"/>
                <a:cs typeface="Open Sans"/>
                <a:sym typeface="Open Sans"/>
              </a:rPr>
              <a:t> Generar gràfic</a:t>
            </a:r>
            <a:endParaRPr sz="1300">
              <a:solidFill>
                <a:schemeClr val="dk1"/>
              </a:solidFill>
              <a:latin typeface="Open Sans"/>
              <a:ea typeface="Open Sans"/>
              <a:cs typeface="Open Sans"/>
              <a:sym typeface="Open Sans"/>
            </a:endParaRPr>
          </a:p>
          <a:p>
            <a:pPr indent="0" lvl="0" marL="0" rtl="0" algn="l">
              <a:spcBef>
                <a:spcPts val="0"/>
              </a:spcBef>
              <a:spcAft>
                <a:spcPts val="0"/>
              </a:spcAft>
              <a:buNone/>
            </a:pPr>
            <a:r>
              <a:rPr b="1" lang="ca" sz="1300">
                <a:solidFill>
                  <a:schemeClr val="dk1"/>
                </a:solidFill>
                <a:latin typeface="Open Sans"/>
                <a:ea typeface="Open Sans"/>
                <a:cs typeface="Open Sans"/>
                <a:sym typeface="Open Sans"/>
              </a:rPr>
              <a:t>#05</a:t>
            </a:r>
            <a:r>
              <a:rPr lang="ca" sz="1300">
                <a:solidFill>
                  <a:schemeClr val="dk1"/>
                </a:solidFill>
                <a:latin typeface="Open Sans"/>
                <a:ea typeface="Open Sans"/>
                <a:cs typeface="Open Sans"/>
                <a:sym typeface="Open Sans"/>
              </a:rPr>
              <a:t> Filtrar gràfic </a:t>
            </a:r>
            <a:endParaRPr sz="1300">
              <a:solidFill>
                <a:schemeClr val="dk1"/>
              </a:solidFill>
              <a:latin typeface="Open Sans"/>
              <a:ea typeface="Open Sans"/>
              <a:cs typeface="Open Sans"/>
              <a:sym typeface="Open Sans"/>
            </a:endParaRPr>
          </a:p>
          <a:p>
            <a:pPr indent="0" lvl="0" marL="0" rtl="0" algn="l">
              <a:spcBef>
                <a:spcPts val="0"/>
              </a:spcBef>
              <a:spcAft>
                <a:spcPts val="0"/>
              </a:spcAft>
              <a:buNone/>
            </a:pPr>
            <a:r>
              <a:rPr b="1" lang="ca" sz="1300">
                <a:solidFill>
                  <a:schemeClr val="dk1"/>
                </a:solidFill>
                <a:latin typeface="Open Sans"/>
                <a:ea typeface="Open Sans"/>
                <a:cs typeface="Open Sans"/>
                <a:sym typeface="Open Sans"/>
              </a:rPr>
              <a:t>#09 </a:t>
            </a:r>
            <a:r>
              <a:rPr lang="ca" sz="1300">
                <a:solidFill>
                  <a:schemeClr val="dk1"/>
                </a:solidFill>
                <a:latin typeface="Open Sans"/>
                <a:ea typeface="Open Sans"/>
                <a:cs typeface="Open Sans"/>
                <a:sym typeface="Open Sans"/>
              </a:rPr>
              <a:t>Arrossegar tasca</a:t>
            </a:r>
            <a:endParaRPr sz="1300">
              <a:solidFill>
                <a:schemeClr val="dk1"/>
              </a:solidFill>
              <a:latin typeface="Open Sans"/>
              <a:ea typeface="Open Sans"/>
              <a:cs typeface="Open Sans"/>
              <a:sym typeface="Open Sans"/>
            </a:endParaRPr>
          </a:p>
          <a:p>
            <a:pPr indent="0" lvl="0" marL="0" rtl="0" algn="l">
              <a:spcBef>
                <a:spcPts val="0"/>
              </a:spcBef>
              <a:spcAft>
                <a:spcPts val="0"/>
              </a:spcAft>
              <a:buNone/>
            </a:pPr>
            <a:r>
              <a:rPr b="1" lang="ca" sz="1300">
                <a:solidFill>
                  <a:schemeClr val="dk1"/>
                </a:solidFill>
                <a:latin typeface="Open Sans"/>
                <a:ea typeface="Open Sans"/>
                <a:cs typeface="Open Sans"/>
                <a:sym typeface="Open Sans"/>
              </a:rPr>
              <a:t>#10</a:t>
            </a:r>
            <a:r>
              <a:rPr lang="ca" sz="1300">
                <a:solidFill>
                  <a:schemeClr val="dk1"/>
                </a:solidFill>
                <a:latin typeface="Open Sans"/>
                <a:ea typeface="Open Sans"/>
                <a:cs typeface="Open Sans"/>
                <a:sym typeface="Open Sans"/>
              </a:rPr>
              <a:t> Editar hora inici tasca</a:t>
            </a:r>
            <a:endParaRPr sz="1300">
              <a:solidFill>
                <a:schemeClr val="dk1"/>
              </a:solidFill>
              <a:latin typeface="Open Sans"/>
              <a:ea typeface="Open Sans"/>
              <a:cs typeface="Open Sans"/>
              <a:sym typeface="Open Sans"/>
            </a:endParaRPr>
          </a:p>
          <a:p>
            <a:pPr indent="0" lvl="0" marL="0" rtl="0" algn="l">
              <a:spcBef>
                <a:spcPts val="0"/>
              </a:spcBef>
              <a:spcAft>
                <a:spcPts val="0"/>
              </a:spcAft>
              <a:buNone/>
            </a:pPr>
            <a:r>
              <a:rPr b="1" lang="ca" sz="1300">
                <a:solidFill>
                  <a:schemeClr val="dk1"/>
                </a:solidFill>
                <a:latin typeface="Open Sans"/>
                <a:ea typeface="Open Sans"/>
                <a:cs typeface="Open Sans"/>
                <a:sym typeface="Open Sans"/>
              </a:rPr>
              <a:t>#11</a:t>
            </a:r>
            <a:r>
              <a:rPr lang="ca" sz="1300">
                <a:solidFill>
                  <a:schemeClr val="dk1"/>
                </a:solidFill>
                <a:latin typeface="Open Sans"/>
                <a:ea typeface="Open Sans"/>
                <a:cs typeface="Open Sans"/>
                <a:sym typeface="Open Sans"/>
              </a:rPr>
              <a:t> Ampliar/Reduir visió gràfic</a:t>
            </a:r>
            <a:endParaRPr sz="1300">
              <a:solidFill>
                <a:schemeClr val="dk1"/>
              </a:solidFill>
              <a:latin typeface="Open Sans"/>
              <a:ea typeface="Open Sans"/>
              <a:cs typeface="Open Sans"/>
              <a:sym typeface="Open Sans"/>
            </a:endParaRPr>
          </a:p>
          <a:p>
            <a:pPr indent="0" lvl="0" marL="0" rtl="0" algn="l">
              <a:spcBef>
                <a:spcPts val="0"/>
              </a:spcBef>
              <a:spcAft>
                <a:spcPts val="0"/>
              </a:spcAft>
              <a:buNone/>
            </a:pPr>
            <a:r>
              <a:rPr b="1" lang="ca" sz="1300">
                <a:solidFill>
                  <a:schemeClr val="dk1"/>
                </a:solidFill>
                <a:latin typeface="Open Sans"/>
                <a:ea typeface="Open Sans"/>
                <a:cs typeface="Open Sans"/>
                <a:sym typeface="Open Sans"/>
              </a:rPr>
              <a:t>#12</a:t>
            </a:r>
            <a:r>
              <a:rPr lang="ca" sz="1300">
                <a:solidFill>
                  <a:schemeClr val="dk1"/>
                </a:solidFill>
                <a:latin typeface="Open Sans"/>
                <a:ea typeface="Open Sans"/>
                <a:cs typeface="Open Sans"/>
                <a:sym typeface="Open Sans"/>
              </a:rPr>
              <a:t> Guardar canvis</a:t>
            </a:r>
            <a:endParaRPr sz="1300">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71"/>
          <p:cNvSpPr txBox="1"/>
          <p:nvPr>
            <p:ph type="title"/>
          </p:nvPr>
        </p:nvSpPr>
        <p:spPr>
          <a:xfrm>
            <a:off x="712350" y="677824"/>
            <a:ext cx="77193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Tecnologies emprades</a:t>
            </a:r>
            <a:endParaRPr>
              <a:solidFill>
                <a:schemeClr val="accent2"/>
              </a:solidFill>
            </a:endParaRPr>
          </a:p>
        </p:txBody>
      </p:sp>
      <p:cxnSp>
        <p:nvCxnSpPr>
          <p:cNvPr id="784" name="Google Shape;784;p71"/>
          <p:cNvCxnSpPr/>
          <p:nvPr/>
        </p:nvCxnSpPr>
        <p:spPr>
          <a:xfrm>
            <a:off x="775150" y="328450"/>
            <a:ext cx="7695000" cy="3000"/>
          </a:xfrm>
          <a:prstGeom prst="straightConnector1">
            <a:avLst/>
          </a:prstGeom>
          <a:noFill/>
          <a:ln cap="flat" cmpd="sng" w="38100">
            <a:solidFill>
              <a:schemeClr val="dk1"/>
            </a:solidFill>
            <a:prstDash val="solid"/>
            <a:round/>
            <a:headEnd len="med" w="med" type="none"/>
            <a:tailEnd len="med" w="med" type="none"/>
          </a:ln>
        </p:spPr>
      </p:cxnSp>
      <p:cxnSp>
        <p:nvCxnSpPr>
          <p:cNvPr id="785" name="Google Shape;785;p71"/>
          <p:cNvCxnSpPr/>
          <p:nvPr/>
        </p:nvCxnSpPr>
        <p:spPr>
          <a:xfrm rot="10800000">
            <a:off x="1387075" y="241850"/>
            <a:ext cx="0" cy="169500"/>
          </a:xfrm>
          <a:prstGeom prst="straightConnector1">
            <a:avLst/>
          </a:prstGeom>
          <a:noFill/>
          <a:ln cap="flat" cmpd="sng" w="38100">
            <a:solidFill>
              <a:schemeClr val="dk2"/>
            </a:solidFill>
            <a:prstDash val="solid"/>
            <a:round/>
            <a:headEnd len="med" w="med" type="none"/>
            <a:tailEnd len="med" w="med" type="none"/>
          </a:ln>
        </p:spPr>
      </p:cxnSp>
      <p:cxnSp>
        <p:nvCxnSpPr>
          <p:cNvPr id="786" name="Google Shape;786;p71"/>
          <p:cNvCxnSpPr/>
          <p:nvPr/>
        </p:nvCxnSpPr>
        <p:spPr>
          <a:xfrm flipH="1" rot="10800000">
            <a:off x="2750350" y="241875"/>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787" name="Google Shape;787;p71"/>
          <p:cNvCxnSpPr/>
          <p:nvPr/>
        </p:nvCxnSpPr>
        <p:spPr>
          <a:xfrm rot="10800000">
            <a:off x="4114200" y="241575"/>
            <a:ext cx="0" cy="166800"/>
          </a:xfrm>
          <a:prstGeom prst="straightConnector1">
            <a:avLst/>
          </a:prstGeom>
          <a:noFill/>
          <a:ln cap="flat" cmpd="sng" w="38100">
            <a:solidFill>
              <a:schemeClr val="dk2"/>
            </a:solidFill>
            <a:prstDash val="solid"/>
            <a:round/>
            <a:headEnd len="med" w="med" type="none"/>
            <a:tailEnd len="med" w="med" type="none"/>
          </a:ln>
        </p:spPr>
      </p:cxnSp>
      <p:cxnSp>
        <p:nvCxnSpPr>
          <p:cNvPr id="788" name="Google Shape;788;p71"/>
          <p:cNvCxnSpPr/>
          <p:nvPr/>
        </p:nvCxnSpPr>
        <p:spPr>
          <a:xfrm rot="10800000">
            <a:off x="5480975" y="247600"/>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789" name="Google Shape;789;p71"/>
          <p:cNvCxnSpPr/>
          <p:nvPr/>
        </p:nvCxnSpPr>
        <p:spPr>
          <a:xfrm flipH="1" rot="10800000">
            <a:off x="6758938" y="242350"/>
            <a:ext cx="300" cy="167100"/>
          </a:xfrm>
          <a:prstGeom prst="straightConnector1">
            <a:avLst/>
          </a:prstGeom>
          <a:noFill/>
          <a:ln cap="flat" cmpd="sng" w="38100">
            <a:solidFill>
              <a:schemeClr val="dk2"/>
            </a:solidFill>
            <a:prstDash val="solid"/>
            <a:round/>
            <a:headEnd len="med" w="med" type="none"/>
            <a:tailEnd len="med" w="med" type="none"/>
          </a:ln>
        </p:spPr>
      </p:cxnSp>
      <p:cxnSp>
        <p:nvCxnSpPr>
          <p:cNvPr id="790" name="Google Shape;790;p71"/>
          <p:cNvCxnSpPr/>
          <p:nvPr/>
        </p:nvCxnSpPr>
        <p:spPr>
          <a:xfrm flipH="1" rot="10800000">
            <a:off x="8028775" y="241750"/>
            <a:ext cx="300" cy="167700"/>
          </a:xfrm>
          <a:prstGeom prst="straightConnector1">
            <a:avLst/>
          </a:prstGeom>
          <a:noFill/>
          <a:ln cap="flat" cmpd="sng" w="38100">
            <a:solidFill>
              <a:schemeClr val="dk2"/>
            </a:solidFill>
            <a:prstDash val="solid"/>
            <a:round/>
            <a:headEnd len="med" w="med" type="none"/>
            <a:tailEnd len="med" w="med" type="none"/>
          </a:ln>
        </p:spPr>
      </p:cxnSp>
      <p:sp>
        <p:nvSpPr>
          <p:cNvPr id="791" name="Google Shape;791;p71"/>
          <p:cNvSpPr txBox="1"/>
          <p:nvPr/>
        </p:nvSpPr>
        <p:spPr>
          <a:xfrm>
            <a:off x="792075"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Context </a:t>
            </a:r>
            <a:endParaRPr sz="1000"/>
          </a:p>
        </p:txBody>
      </p:sp>
      <p:sp>
        <p:nvSpPr>
          <p:cNvPr id="792" name="Google Shape;792;p71"/>
          <p:cNvSpPr txBox="1"/>
          <p:nvPr/>
        </p:nvSpPr>
        <p:spPr>
          <a:xfrm>
            <a:off x="2155838"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Abast </a:t>
            </a:r>
            <a:endParaRPr sz="1000"/>
          </a:p>
        </p:txBody>
      </p:sp>
      <p:sp>
        <p:nvSpPr>
          <p:cNvPr id="793" name="Google Shape;793;p71"/>
          <p:cNvSpPr txBox="1"/>
          <p:nvPr/>
        </p:nvSpPr>
        <p:spPr>
          <a:xfrm>
            <a:off x="3312304"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Gestió del projecte </a:t>
            </a:r>
            <a:endParaRPr sz="1000"/>
          </a:p>
        </p:txBody>
      </p:sp>
      <p:sp>
        <p:nvSpPr>
          <p:cNvPr id="794" name="Google Shape;794;p71"/>
          <p:cNvSpPr txBox="1"/>
          <p:nvPr/>
        </p:nvSpPr>
        <p:spPr>
          <a:xfrm>
            <a:off x="46839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Desenvolupament</a:t>
            </a:r>
            <a:endParaRPr sz="1000"/>
          </a:p>
        </p:txBody>
      </p:sp>
      <p:sp>
        <p:nvSpPr>
          <p:cNvPr id="795" name="Google Shape;795;p71"/>
          <p:cNvSpPr txBox="1"/>
          <p:nvPr/>
        </p:nvSpPr>
        <p:spPr>
          <a:xfrm>
            <a:off x="59498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Demostració</a:t>
            </a:r>
            <a:endParaRPr sz="1000"/>
          </a:p>
        </p:txBody>
      </p:sp>
      <p:sp>
        <p:nvSpPr>
          <p:cNvPr id="796" name="Google Shape;796;p71"/>
          <p:cNvSpPr txBox="1"/>
          <p:nvPr/>
        </p:nvSpPr>
        <p:spPr>
          <a:xfrm>
            <a:off x="722357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Conclusions</a:t>
            </a:r>
            <a:endParaRPr sz="1000"/>
          </a:p>
        </p:txBody>
      </p:sp>
      <p:cxnSp>
        <p:nvCxnSpPr>
          <p:cNvPr id="797" name="Google Shape;797;p71"/>
          <p:cNvCxnSpPr/>
          <p:nvPr/>
        </p:nvCxnSpPr>
        <p:spPr>
          <a:xfrm>
            <a:off x="773900" y="328625"/>
            <a:ext cx="595200" cy="0"/>
          </a:xfrm>
          <a:prstGeom prst="straightConnector1">
            <a:avLst/>
          </a:prstGeom>
          <a:noFill/>
          <a:ln cap="flat" cmpd="sng" w="38100">
            <a:solidFill>
              <a:schemeClr val="accent1"/>
            </a:solidFill>
            <a:prstDash val="solid"/>
            <a:round/>
            <a:headEnd len="med" w="med" type="none"/>
            <a:tailEnd len="med" w="med" type="none"/>
          </a:ln>
        </p:spPr>
      </p:cxnSp>
      <p:cxnSp>
        <p:nvCxnSpPr>
          <p:cNvPr id="798" name="Google Shape;798;p71"/>
          <p:cNvCxnSpPr/>
          <p:nvPr/>
        </p:nvCxnSpPr>
        <p:spPr>
          <a:xfrm>
            <a:off x="1406125" y="328775"/>
            <a:ext cx="1326000" cy="0"/>
          </a:xfrm>
          <a:prstGeom prst="straightConnector1">
            <a:avLst/>
          </a:prstGeom>
          <a:noFill/>
          <a:ln cap="flat" cmpd="sng" w="38100">
            <a:solidFill>
              <a:schemeClr val="accent1"/>
            </a:solidFill>
            <a:prstDash val="solid"/>
            <a:round/>
            <a:headEnd len="med" w="med" type="none"/>
            <a:tailEnd len="med" w="med" type="none"/>
          </a:ln>
        </p:spPr>
      </p:cxnSp>
      <p:cxnSp>
        <p:nvCxnSpPr>
          <p:cNvPr id="799" name="Google Shape;799;p71"/>
          <p:cNvCxnSpPr/>
          <p:nvPr/>
        </p:nvCxnSpPr>
        <p:spPr>
          <a:xfrm>
            <a:off x="2768800" y="329200"/>
            <a:ext cx="1328100" cy="600"/>
          </a:xfrm>
          <a:prstGeom prst="straightConnector1">
            <a:avLst/>
          </a:prstGeom>
          <a:noFill/>
          <a:ln cap="flat" cmpd="sng" w="38100">
            <a:solidFill>
              <a:schemeClr val="accent1"/>
            </a:solidFill>
            <a:prstDash val="solid"/>
            <a:round/>
            <a:headEnd len="med" w="med" type="none"/>
            <a:tailEnd len="med" w="med" type="none"/>
          </a:ln>
        </p:spPr>
      </p:cxnSp>
      <p:cxnSp>
        <p:nvCxnSpPr>
          <p:cNvPr id="800" name="Google Shape;800;p71"/>
          <p:cNvCxnSpPr/>
          <p:nvPr/>
        </p:nvCxnSpPr>
        <p:spPr>
          <a:xfrm>
            <a:off x="4132650" y="329800"/>
            <a:ext cx="1330500" cy="600"/>
          </a:xfrm>
          <a:prstGeom prst="straightConnector1">
            <a:avLst/>
          </a:prstGeom>
          <a:noFill/>
          <a:ln cap="flat" cmpd="sng" w="38100">
            <a:solidFill>
              <a:schemeClr val="accent1"/>
            </a:solidFill>
            <a:prstDash val="solid"/>
            <a:round/>
            <a:headEnd len="med" w="med" type="none"/>
            <a:tailEnd len="med" w="med" type="none"/>
          </a:ln>
        </p:spPr>
      </p:cxnSp>
      <p:pic>
        <p:nvPicPr>
          <p:cNvPr id="801" name="Google Shape;801;p71"/>
          <p:cNvPicPr preferRelativeResize="0"/>
          <p:nvPr/>
        </p:nvPicPr>
        <p:blipFill>
          <a:blip r:embed="rId3">
            <a:alphaModFix/>
          </a:blip>
          <a:stretch>
            <a:fillRect/>
          </a:stretch>
        </p:blipFill>
        <p:spPr>
          <a:xfrm>
            <a:off x="1036013" y="3195750"/>
            <a:ext cx="1330500" cy="796115"/>
          </a:xfrm>
          <a:prstGeom prst="rect">
            <a:avLst/>
          </a:prstGeom>
          <a:noFill/>
          <a:ln>
            <a:noFill/>
          </a:ln>
        </p:spPr>
      </p:pic>
      <p:pic>
        <p:nvPicPr>
          <p:cNvPr id="802" name="Google Shape;802;p71"/>
          <p:cNvPicPr preferRelativeResize="0"/>
          <p:nvPr/>
        </p:nvPicPr>
        <p:blipFill>
          <a:blip r:embed="rId4">
            <a:alphaModFix/>
          </a:blip>
          <a:stretch>
            <a:fillRect/>
          </a:stretch>
        </p:blipFill>
        <p:spPr>
          <a:xfrm>
            <a:off x="1038263" y="1660800"/>
            <a:ext cx="1326000" cy="1326000"/>
          </a:xfrm>
          <a:prstGeom prst="rect">
            <a:avLst/>
          </a:prstGeom>
          <a:noFill/>
          <a:ln>
            <a:noFill/>
          </a:ln>
        </p:spPr>
      </p:pic>
      <p:pic>
        <p:nvPicPr>
          <p:cNvPr id="803" name="Google Shape;803;p71"/>
          <p:cNvPicPr preferRelativeResize="0"/>
          <p:nvPr/>
        </p:nvPicPr>
        <p:blipFill>
          <a:blip r:embed="rId5">
            <a:alphaModFix/>
          </a:blip>
          <a:stretch>
            <a:fillRect/>
          </a:stretch>
        </p:blipFill>
        <p:spPr>
          <a:xfrm>
            <a:off x="3304613" y="2093225"/>
            <a:ext cx="2455551" cy="1326001"/>
          </a:xfrm>
          <a:prstGeom prst="rect">
            <a:avLst/>
          </a:prstGeom>
          <a:noFill/>
          <a:ln>
            <a:noFill/>
          </a:ln>
        </p:spPr>
      </p:pic>
      <p:sp>
        <p:nvSpPr>
          <p:cNvPr id="804" name="Google Shape;804;p71"/>
          <p:cNvSpPr txBox="1"/>
          <p:nvPr>
            <p:ph idx="4294967295" type="ctrTitle"/>
          </p:nvPr>
        </p:nvSpPr>
        <p:spPr>
          <a:xfrm>
            <a:off x="6206425" y="4086549"/>
            <a:ext cx="2314200" cy="4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sz="2300">
                <a:solidFill>
                  <a:schemeClr val="accent2"/>
                </a:solidFill>
              </a:rPr>
              <a:t>Model i BBDD</a:t>
            </a:r>
            <a:endParaRPr sz="2300">
              <a:solidFill>
                <a:schemeClr val="accent2"/>
              </a:solidFill>
            </a:endParaRPr>
          </a:p>
        </p:txBody>
      </p:sp>
      <p:sp>
        <p:nvSpPr>
          <p:cNvPr id="805" name="Google Shape;805;p71"/>
          <p:cNvSpPr txBox="1"/>
          <p:nvPr>
            <p:ph idx="4294967295" type="ctrTitle"/>
          </p:nvPr>
        </p:nvSpPr>
        <p:spPr>
          <a:xfrm>
            <a:off x="3414900" y="4086549"/>
            <a:ext cx="2314200" cy="4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sz="2300">
                <a:solidFill>
                  <a:schemeClr val="accent2"/>
                </a:solidFill>
              </a:rPr>
              <a:t>Controlador</a:t>
            </a:r>
            <a:endParaRPr sz="2300">
              <a:solidFill>
                <a:schemeClr val="accent2"/>
              </a:solidFill>
            </a:endParaRPr>
          </a:p>
        </p:txBody>
      </p:sp>
      <p:sp>
        <p:nvSpPr>
          <p:cNvPr id="806" name="Google Shape;806;p71"/>
          <p:cNvSpPr txBox="1"/>
          <p:nvPr>
            <p:ph idx="4294967295" type="ctrTitle"/>
          </p:nvPr>
        </p:nvSpPr>
        <p:spPr>
          <a:xfrm>
            <a:off x="623375" y="4086549"/>
            <a:ext cx="2314200" cy="4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sz="2300">
                <a:solidFill>
                  <a:schemeClr val="accent2"/>
                </a:solidFill>
              </a:rPr>
              <a:t>Vista</a:t>
            </a:r>
            <a:endParaRPr sz="2300">
              <a:solidFill>
                <a:schemeClr val="accent2"/>
              </a:solidFill>
            </a:endParaRPr>
          </a:p>
        </p:txBody>
      </p:sp>
      <p:sp>
        <p:nvSpPr>
          <p:cNvPr id="807" name="Google Shape;807;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ca">
                <a:solidFill>
                  <a:schemeClr val="lt1"/>
                </a:solidFill>
              </a:rPr>
              <a:t>‹#›</a:t>
            </a:fld>
            <a:endParaRPr b="1">
              <a:solidFill>
                <a:schemeClr val="lt1"/>
              </a:solidFill>
            </a:endParaRPr>
          </a:p>
        </p:txBody>
      </p:sp>
      <p:pic>
        <p:nvPicPr>
          <p:cNvPr id="808" name="Google Shape;808;p71"/>
          <p:cNvPicPr preferRelativeResize="0"/>
          <p:nvPr/>
        </p:nvPicPr>
        <p:blipFill>
          <a:blip r:embed="rId6">
            <a:alphaModFix/>
          </a:blip>
          <a:stretch>
            <a:fillRect/>
          </a:stretch>
        </p:blipFill>
        <p:spPr>
          <a:xfrm>
            <a:off x="6605150" y="1856012"/>
            <a:ext cx="1516751" cy="1986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72"/>
          <p:cNvSpPr txBox="1"/>
          <p:nvPr>
            <p:ph type="title"/>
          </p:nvPr>
        </p:nvSpPr>
        <p:spPr>
          <a:xfrm>
            <a:off x="712350" y="591249"/>
            <a:ext cx="77193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Disseny</a:t>
            </a:r>
            <a:endParaRPr>
              <a:solidFill>
                <a:schemeClr val="accent2"/>
              </a:solidFill>
            </a:endParaRPr>
          </a:p>
        </p:txBody>
      </p:sp>
      <p:sp>
        <p:nvSpPr>
          <p:cNvPr id="814" name="Google Shape;814;p72">
            <a:hlinkClick r:id="rId3"/>
          </p:cNvPr>
          <p:cNvSpPr/>
          <p:nvPr/>
        </p:nvSpPr>
        <p:spPr>
          <a:xfrm>
            <a:off x="0" y="5016500"/>
            <a:ext cx="2316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5" name="Google Shape;815;p72"/>
          <p:cNvCxnSpPr/>
          <p:nvPr/>
        </p:nvCxnSpPr>
        <p:spPr>
          <a:xfrm>
            <a:off x="775150" y="328450"/>
            <a:ext cx="7695000" cy="3000"/>
          </a:xfrm>
          <a:prstGeom prst="straightConnector1">
            <a:avLst/>
          </a:prstGeom>
          <a:noFill/>
          <a:ln cap="flat" cmpd="sng" w="38100">
            <a:solidFill>
              <a:schemeClr val="dk1"/>
            </a:solidFill>
            <a:prstDash val="solid"/>
            <a:round/>
            <a:headEnd len="med" w="med" type="none"/>
            <a:tailEnd len="med" w="med" type="none"/>
          </a:ln>
        </p:spPr>
      </p:cxnSp>
      <p:cxnSp>
        <p:nvCxnSpPr>
          <p:cNvPr id="816" name="Google Shape;816;p72"/>
          <p:cNvCxnSpPr/>
          <p:nvPr/>
        </p:nvCxnSpPr>
        <p:spPr>
          <a:xfrm rot="10800000">
            <a:off x="1387075" y="241850"/>
            <a:ext cx="0" cy="169500"/>
          </a:xfrm>
          <a:prstGeom prst="straightConnector1">
            <a:avLst/>
          </a:prstGeom>
          <a:noFill/>
          <a:ln cap="flat" cmpd="sng" w="38100">
            <a:solidFill>
              <a:schemeClr val="dk2"/>
            </a:solidFill>
            <a:prstDash val="solid"/>
            <a:round/>
            <a:headEnd len="med" w="med" type="none"/>
            <a:tailEnd len="med" w="med" type="none"/>
          </a:ln>
        </p:spPr>
      </p:cxnSp>
      <p:cxnSp>
        <p:nvCxnSpPr>
          <p:cNvPr id="817" name="Google Shape;817;p72"/>
          <p:cNvCxnSpPr/>
          <p:nvPr/>
        </p:nvCxnSpPr>
        <p:spPr>
          <a:xfrm flipH="1" rot="10800000">
            <a:off x="2750350" y="241875"/>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818" name="Google Shape;818;p72"/>
          <p:cNvCxnSpPr/>
          <p:nvPr/>
        </p:nvCxnSpPr>
        <p:spPr>
          <a:xfrm rot="10800000">
            <a:off x="4114200" y="241575"/>
            <a:ext cx="0" cy="166800"/>
          </a:xfrm>
          <a:prstGeom prst="straightConnector1">
            <a:avLst/>
          </a:prstGeom>
          <a:noFill/>
          <a:ln cap="flat" cmpd="sng" w="38100">
            <a:solidFill>
              <a:schemeClr val="dk2"/>
            </a:solidFill>
            <a:prstDash val="solid"/>
            <a:round/>
            <a:headEnd len="med" w="med" type="none"/>
            <a:tailEnd len="med" w="med" type="none"/>
          </a:ln>
        </p:spPr>
      </p:cxnSp>
      <p:cxnSp>
        <p:nvCxnSpPr>
          <p:cNvPr id="819" name="Google Shape;819;p72"/>
          <p:cNvCxnSpPr/>
          <p:nvPr/>
        </p:nvCxnSpPr>
        <p:spPr>
          <a:xfrm rot="10800000">
            <a:off x="5480975" y="247600"/>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820" name="Google Shape;820;p72"/>
          <p:cNvCxnSpPr/>
          <p:nvPr/>
        </p:nvCxnSpPr>
        <p:spPr>
          <a:xfrm flipH="1" rot="10800000">
            <a:off x="6758938" y="242350"/>
            <a:ext cx="300" cy="167100"/>
          </a:xfrm>
          <a:prstGeom prst="straightConnector1">
            <a:avLst/>
          </a:prstGeom>
          <a:noFill/>
          <a:ln cap="flat" cmpd="sng" w="38100">
            <a:solidFill>
              <a:schemeClr val="dk2"/>
            </a:solidFill>
            <a:prstDash val="solid"/>
            <a:round/>
            <a:headEnd len="med" w="med" type="none"/>
            <a:tailEnd len="med" w="med" type="none"/>
          </a:ln>
        </p:spPr>
      </p:cxnSp>
      <p:cxnSp>
        <p:nvCxnSpPr>
          <p:cNvPr id="821" name="Google Shape;821;p72"/>
          <p:cNvCxnSpPr/>
          <p:nvPr/>
        </p:nvCxnSpPr>
        <p:spPr>
          <a:xfrm flipH="1" rot="10800000">
            <a:off x="8028775" y="241750"/>
            <a:ext cx="300" cy="167700"/>
          </a:xfrm>
          <a:prstGeom prst="straightConnector1">
            <a:avLst/>
          </a:prstGeom>
          <a:noFill/>
          <a:ln cap="flat" cmpd="sng" w="38100">
            <a:solidFill>
              <a:schemeClr val="dk2"/>
            </a:solidFill>
            <a:prstDash val="solid"/>
            <a:round/>
            <a:headEnd len="med" w="med" type="none"/>
            <a:tailEnd len="med" w="med" type="none"/>
          </a:ln>
        </p:spPr>
      </p:cxnSp>
      <p:sp>
        <p:nvSpPr>
          <p:cNvPr id="822" name="Google Shape;822;p72"/>
          <p:cNvSpPr txBox="1"/>
          <p:nvPr/>
        </p:nvSpPr>
        <p:spPr>
          <a:xfrm>
            <a:off x="792075"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Context </a:t>
            </a:r>
            <a:endParaRPr sz="1000"/>
          </a:p>
        </p:txBody>
      </p:sp>
      <p:sp>
        <p:nvSpPr>
          <p:cNvPr id="823" name="Google Shape;823;p72"/>
          <p:cNvSpPr txBox="1"/>
          <p:nvPr/>
        </p:nvSpPr>
        <p:spPr>
          <a:xfrm>
            <a:off x="2155838"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Abast </a:t>
            </a:r>
            <a:endParaRPr sz="1000"/>
          </a:p>
        </p:txBody>
      </p:sp>
      <p:sp>
        <p:nvSpPr>
          <p:cNvPr id="824" name="Google Shape;824;p72"/>
          <p:cNvSpPr txBox="1"/>
          <p:nvPr/>
        </p:nvSpPr>
        <p:spPr>
          <a:xfrm>
            <a:off x="3312304"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Gestió del projecte </a:t>
            </a:r>
            <a:endParaRPr sz="1000"/>
          </a:p>
        </p:txBody>
      </p:sp>
      <p:sp>
        <p:nvSpPr>
          <p:cNvPr id="825" name="Google Shape;825;p72"/>
          <p:cNvSpPr txBox="1"/>
          <p:nvPr/>
        </p:nvSpPr>
        <p:spPr>
          <a:xfrm>
            <a:off x="46839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Desenvolupament</a:t>
            </a:r>
            <a:endParaRPr sz="1000"/>
          </a:p>
        </p:txBody>
      </p:sp>
      <p:sp>
        <p:nvSpPr>
          <p:cNvPr id="826" name="Google Shape;826;p72"/>
          <p:cNvSpPr txBox="1"/>
          <p:nvPr/>
        </p:nvSpPr>
        <p:spPr>
          <a:xfrm>
            <a:off x="59498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Demostració</a:t>
            </a:r>
            <a:endParaRPr sz="1000"/>
          </a:p>
        </p:txBody>
      </p:sp>
      <p:sp>
        <p:nvSpPr>
          <p:cNvPr id="827" name="Google Shape;827;p72"/>
          <p:cNvSpPr txBox="1"/>
          <p:nvPr/>
        </p:nvSpPr>
        <p:spPr>
          <a:xfrm>
            <a:off x="722357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Conclusions</a:t>
            </a:r>
            <a:endParaRPr sz="1000"/>
          </a:p>
        </p:txBody>
      </p:sp>
      <p:cxnSp>
        <p:nvCxnSpPr>
          <p:cNvPr id="828" name="Google Shape;828;p72"/>
          <p:cNvCxnSpPr/>
          <p:nvPr/>
        </p:nvCxnSpPr>
        <p:spPr>
          <a:xfrm>
            <a:off x="773900" y="328625"/>
            <a:ext cx="595200" cy="0"/>
          </a:xfrm>
          <a:prstGeom prst="straightConnector1">
            <a:avLst/>
          </a:prstGeom>
          <a:noFill/>
          <a:ln cap="flat" cmpd="sng" w="38100">
            <a:solidFill>
              <a:schemeClr val="accent1"/>
            </a:solidFill>
            <a:prstDash val="solid"/>
            <a:round/>
            <a:headEnd len="med" w="med" type="none"/>
            <a:tailEnd len="med" w="med" type="none"/>
          </a:ln>
        </p:spPr>
      </p:cxnSp>
      <p:cxnSp>
        <p:nvCxnSpPr>
          <p:cNvPr id="829" name="Google Shape;829;p72"/>
          <p:cNvCxnSpPr/>
          <p:nvPr/>
        </p:nvCxnSpPr>
        <p:spPr>
          <a:xfrm>
            <a:off x="1406125" y="328775"/>
            <a:ext cx="1326000" cy="0"/>
          </a:xfrm>
          <a:prstGeom prst="straightConnector1">
            <a:avLst/>
          </a:prstGeom>
          <a:noFill/>
          <a:ln cap="flat" cmpd="sng" w="38100">
            <a:solidFill>
              <a:schemeClr val="accent1"/>
            </a:solidFill>
            <a:prstDash val="solid"/>
            <a:round/>
            <a:headEnd len="med" w="med" type="none"/>
            <a:tailEnd len="med" w="med" type="none"/>
          </a:ln>
        </p:spPr>
      </p:cxnSp>
      <p:cxnSp>
        <p:nvCxnSpPr>
          <p:cNvPr id="830" name="Google Shape;830;p72"/>
          <p:cNvCxnSpPr/>
          <p:nvPr/>
        </p:nvCxnSpPr>
        <p:spPr>
          <a:xfrm>
            <a:off x="2768800" y="329200"/>
            <a:ext cx="1328100" cy="600"/>
          </a:xfrm>
          <a:prstGeom prst="straightConnector1">
            <a:avLst/>
          </a:prstGeom>
          <a:noFill/>
          <a:ln cap="flat" cmpd="sng" w="38100">
            <a:solidFill>
              <a:schemeClr val="accent1"/>
            </a:solidFill>
            <a:prstDash val="solid"/>
            <a:round/>
            <a:headEnd len="med" w="med" type="none"/>
            <a:tailEnd len="med" w="med" type="none"/>
          </a:ln>
        </p:spPr>
      </p:cxnSp>
      <p:cxnSp>
        <p:nvCxnSpPr>
          <p:cNvPr id="831" name="Google Shape;831;p72"/>
          <p:cNvCxnSpPr/>
          <p:nvPr/>
        </p:nvCxnSpPr>
        <p:spPr>
          <a:xfrm>
            <a:off x="4132650" y="329800"/>
            <a:ext cx="1330500" cy="600"/>
          </a:xfrm>
          <a:prstGeom prst="straightConnector1">
            <a:avLst/>
          </a:prstGeom>
          <a:noFill/>
          <a:ln cap="flat" cmpd="sng" w="38100">
            <a:solidFill>
              <a:schemeClr val="accent1"/>
            </a:solidFill>
            <a:prstDash val="solid"/>
            <a:round/>
            <a:headEnd len="med" w="med" type="none"/>
            <a:tailEnd len="med" w="med" type="none"/>
          </a:ln>
        </p:spPr>
      </p:cxnSp>
      <p:sp>
        <p:nvSpPr>
          <p:cNvPr id="832" name="Google Shape;832;p72"/>
          <p:cNvSpPr txBox="1"/>
          <p:nvPr>
            <p:ph type="title"/>
          </p:nvPr>
        </p:nvSpPr>
        <p:spPr>
          <a:xfrm>
            <a:off x="618675" y="2157975"/>
            <a:ext cx="2443800" cy="13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sz="3300">
                <a:solidFill>
                  <a:schemeClr val="accent2"/>
                </a:solidFill>
              </a:rPr>
              <a:t>Model conceptual</a:t>
            </a:r>
            <a:endParaRPr sz="3300">
              <a:solidFill>
                <a:schemeClr val="accent2"/>
              </a:solidFill>
            </a:endParaRPr>
          </a:p>
        </p:txBody>
      </p:sp>
      <p:grpSp>
        <p:nvGrpSpPr>
          <p:cNvPr id="833" name="Google Shape;833;p72"/>
          <p:cNvGrpSpPr/>
          <p:nvPr/>
        </p:nvGrpSpPr>
        <p:grpSpPr>
          <a:xfrm>
            <a:off x="335006" y="1840244"/>
            <a:ext cx="3013998" cy="2174146"/>
            <a:chOff x="4242244" y="2636175"/>
            <a:chExt cx="1709100" cy="1709100"/>
          </a:xfrm>
        </p:grpSpPr>
        <p:sp>
          <p:nvSpPr>
            <p:cNvPr id="834" name="Google Shape;834;p72"/>
            <p:cNvSpPr/>
            <p:nvPr/>
          </p:nvSpPr>
          <p:spPr>
            <a:xfrm>
              <a:off x="4242244" y="2636175"/>
              <a:ext cx="1709100" cy="1709100"/>
            </a:xfrm>
            <a:prstGeom prst="ellipse">
              <a:avLst/>
            </a:prstGeom>
            <a:gradFill>
              <a:gsLst>
                <a:gs pos="0">
                  <a:srgbClr val="44D4B4">
                    <a:alpha val="16862"/>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2"/>
            <p:cNvSpPr/>
            <p:nvPr/>
          </p:nvSpPr>
          <p:spPr>
            <a:xfrm>
              <a:off x="4365394" y="2759325"/>
              <a:ext cx="1462800" cy="1462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6" name="Google Shape;836;p72"/>
          <p:cNvPicPr preferRelativeResize="0"/>
          <p:nvPr/>
        </p:nvPicPr>
        <p:blipFill>
          <a:blip r:embed="rId4">
            <a:alphaModFix/>
          </a:blip>
          <a:stretch>
            <a:fillRect/>
          </a:stretch>
        </p:blipFill>
        <p:spPr>
          <a:xfrm>
            <a:off x="3402500" y="591250"/>
            <a:ext cx="5013187" cy="4584898"/>
          </a:xfrm>
          <a:prstGeom prst="rect">
            <a:avLst/>
          </a:prstGeom>
          <a:noFill/>
          <a:ln>
            <a:noFill/>
          </a:ln>
        </p:spPr>
      </p:pic>
      <p:sp>
        <p:nvSpPr>
          <p:cNvPr id="837" name="Google Shape;837;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ca">
                <a:solidFill>
                  <a:schemeClr val="lt1"/>
                </a:solidFill>
              </a:rPr>
              <a:t>‹#›</a:t>
            </a:fld>
            <a:endParaRPr b="1">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73"/>
          <p:cNvSpPr txBox="1"/>
          <p:nvPr>
            <p:ph type="title"/>
          </p:nvPr>
        </p:nvSpPr>
        <p:spPr>
          <a:xfrm>
            <a:off x="712350" y="677824"/>
            <a:ext cx="77193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2600">
                <a:solidFill>
                  <a:schemeClr val="accent2"/>
                </a:solidFill>
              </a:rPr>
              <a:t>Casos d’ús - Interacció amb el model complet</a:t>
            </a:r>
            <a:endParaRPr sz="2600">
              <a:solidFill>
                <a:schemeClr val="accent2"/>
              </a:solidFill>
            </a:endParaRPr>
          </a:p>
        </p:txBody>
      </p:sp>
      <p:sp>
        <p:nvSpPr>
          <p:cNvPr id="843" name="Google Shape;843;p73">
            <a:hlinkClick r:id="rId3"/>
          </p:cNvPr>
          <p:cNvSpPr/>
          <p:nvPr/>
        </p:nvSpPr>
        <p:spPr>
          <a:xfrm>
            <a:off x="0" y="5016500"/>
            <a:ext cx="2316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4" name="Google Shape;844;p73"/>
          <p:cNvCxnSpPr/>
          <p:nvPr/>
        </p:nvCxnSpPr>
        <p:spPr>
          <a:xfrm>
            <a:off x="775150" y="328450"/>
            <a:ext cx="7695000" cy="3000"/>
          </a:xfrm>
          <a:prstGeom prst="straightConnector1">
            <a:avLst/>
          </a:prstGeom>
          <a:noFill/>
          <a:ln cap="flat" cmpd="sng" w="38100">
            <a:solidFill>
              <a:schemeClr val="dk1"/>
            </a:solidFill>
            <a:prstDash val="solid"/>
            <a:round/>
            <a:headEnd len="med" w="med" type="none"/>
            <a:tailEnd len="med" w="med" type="none"/>
          </a:ln>
        </p:spPr>
      </p:cxnSp>
      <p:cxnSp>
        <p:nvCxnSpPr>
          <p:cNvPr id="845" name="Google Shape;845;p73"/>
          <p:cNvCxnSpPr/>
          <p:nvPr/>
        </p:nvCxnSpPr>
        <p:spPr>
          <a:xfrm rot="10800000">
            <a:off x="1387075" y="241850"/>
            <a:ext cx="0" cy="169500"/>
          </a:xfrm>
          <a:prstGeom prst="straightConnector1">
            <a:avLst/>
          </a:prstGeom>
          <a:noFill/>
          <a:ln cap="flat" cmpd="sng" w="38100">
            <a:solidFill>
              <a:schemeClr val="dk2"/>
            </a:solidFill>
            <a:prstDash val="solid"/>
            <a:round/>
            <a:headEnd len="med" w="med" type="none"/>
            <a:tailEnd len="med" w="med" type="none"/>
          </a:ln>
        </p:spPr>
      </p:cxnSp>
      <p:cxnSp>
        <p:nvCxnSpPr>
          <p:cNvPr id="846" name="Google Shape;846;p73"/>
          <p:cNvCxnSpPr/>
          <p:nvPr/>
        </p:nvCxnSpPr>
        <p:spPr>
          <a:xfrm flipH="1" rot="10800000">
            <a:off x="2750350" y="241875"/>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847" name="Google Shape;847;p73"/>
          <p:cNvCxnSpPr/>
          <p:nvPr/>
        </p:nvCxnSpPr>
        <p:spPr>
          <a:xfrm rot="10800000">
            <a:off x="4114200" y="241575"/>
            <a:ext cx="0" cy="166800"/>
          </a:xfrm>
          <a:prstGeom prst="straightConnector1">
            <a:avLst/>
          </a:prstGeom>
          <a:noFill/>
          <a:ln cap="flat" cmpd="sng" w="38100">
            <a:solidFill>
              <a:schemeClr val="dk2"/>
            </a:solidFill>
            <a:prstDash val="solid"/>
            <a:round/>
            <a:headEnd len="med" w="med" type="none"/>
            <a:tailEnd len="med" w="med" type="none"/>
          </a:ln>
        </p:spPr>
      </p:cxnSp>
      <p:cxnSp>
        <p:nvCxnSpPr>
          <p:cNvPr id="848" name="Google Shape;848;p73"/>
          <p:cNvCxnSpPr/>
          <p:nvPr/>
        </p:nvCxnSpPr>
        <p:spPr>
          <a:xfrm rot="10800000">
            <a:off x="5480975" y="247600"/>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849" name="Google Shape;849;p73"/>
          <p:cNvCxnSpPr/>
          <p:nvPr/>
        </p:nvCxnSpPr>
        <p:spPr>
          <a:xfrm flipH="1" rot="10800000">
            <a:off x="6758938" y="242350"/>
            <a:ext cx="300" cy="167100"/>
          </a:xfrm>
          <a:prstGeom prst="straightConnector1">
            <a:avLst/>
          </a:prstGeom>
          <a:noFill/>
          <a:ln cap="flat" cmpd="sng" w="38100">
            <a:solidFill>
              <a:schemeClr val="dk2"/>
            </a:solidFill>
            <a:prstDash val="solid"/>
            <a:round/>
            <a:headEnd len="med" w="med" type="none"/>
            <a:tailEnd len="med" w="med" type="none"/>
          </a:ln>
        </p:spPr>
      </p:cxnSp>
      <p:cxnSp>
        <p:nvCxnSpPr>
          <p:cNvPr id="850" name="Google Shape;850;p73"/>
          <p:cNvCxnSpPr/>
          <p:nvPr/>
        </p:nvCxnSpPr>
        <p:spPr>
          <a:xfrm flipH="1" rot="10800000">
            <a:off x="8028775" y="241750"/>
            <a:ext cx="300" cy="167700"/>
          </a:xfrm>
          <a:prstGeom prst="straightConnector1">
            <a:avLst/>
          </a:prstGeom>
          <a:noFill/>
          <a:ln cap="flat" cmpd="sng" w="38100">
            <a:solidFill>
              <a:schemeClr val="dk2"/>
            </a:solidFill>
            <a:prstDash val="solid"/>
            <a:round/>
            <a:headEnd len="med" w="med" type="none"/>
            <a:tailEnd len="med" w="med" type="none"/>
          </a:ln>
        </p:spPr>
      </p:cxnSp>
      <p:sp>
        <p:nvSpPr>
          <p:cNvPr id="851" name="Google Shape;851;p73"/>
          <p:cNvSpPr txBox="1"/>
          <p:nvPr/>
        </p:nvSpPr>
        <p:spPr>
          <a:xfrm>
            <a:off x="792075"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Context </a:t>
            </a:r>
            <a:endParaRPr sz="1000"/>
          </a:p>
        </p:txBody>
      </p:sp>
      <p:sp>
        <p:nvSpPr>
          <p:cNvPr id="852" name="Google Shape;852;p73"/>
          <p:cNvSpPr txBox="1"/>
          <p:nvPr/>
        </p:nvSpPr>
        <p:spPr>
          <a:xfrm>
            <a:off x="2155838"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Abast </a:t>
            </a:r>
            <a:endParaRPr sz="1000"/>
          </a:p>
        </p:txBody>
      </p:sp>
      <p:sp>
        <p:nvSpPr>
          <p:cNvPr id="853" name="Google Shape;853;p73"/>
          <p:cNvSpPr txBox="1"/>
          <p:nvPr/>
        </p:nvSpPr>
        <p:spPr>
          <a:xfrm>
            <a:off x="3312304"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Gestió del projecte </a:t>
            </a:r>
            <a:endParaRPr sz="1000"/>
          </a:p>
        </p:txBody>
      </p:sp>
      <p:sp>
        <p:nvSpPr>
          <p:cNvPr id="854" name="Google Shape;854;p73"/>
          <p:cNvSpPr txBox="1"/>
          <p:nvPr/>
        </p:nvSpPr>
        <p:spPr>
          <a:xfrm>
            <a:off x="46839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Desenvolupament</a:t>
            </a:r>
            <a:endParaRPr sz="1000"/>
          </a:p>
        </p:txBody>
      </p:sp>
      <p:sp>
        <p:nvSpPr>
          <p:cNvPr id="855" name="Google Shape;855;p73"/>
          <p:cNvSpPr txBox="1"/>
          <p:nvPr/>
        </p:nvSpPr>
        <p:spPr>
          <a:xfrm>
            <a:off x="59498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Demostració</a:t>
            </a:r>
            <a:endParaRPr sz="1000"/>
          </a:p>
        </p:txBody>
      </p:sp>
      <p:sp>
        <p:nvSpPr>
          <p:cNvPr id="856" name="Google Shape;856;p73"/>
          <p:cNvSpPr txBox="1"/>
          <p:nvPr/>
        </p:nvSpPr>
        <p:spPr>
          <a:xfrm>
            <a:off x="722357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Conclusions</a:t>
            </a:r>
            <a:endParaRPr sz="1000"/>
          </a:p>
        </p:txBody>
      </p:sp>
      <p:cxnSp>
        <p:nvCxnSpPr>
          <p:cNvPr id="857" name="Google Shape;857;p73"/>
          <p:cNvCxnSpPr/>
          <p:nvPr/>
        </p:nvCxnSpPr>
        <p:spPr>
          <a:xfrm>
            <a:off x="773900" y="328625"/>
            <a:ext cx="595200" cy="0"/>
          </a:xfrm>
          <a:prstGeom prst="straightConnector1">
            <a:avLst/>
          </a:prstGeom>
          <a:noFill/>
          <a:ln cap="flat" cmpd="sng" w="38100">
            <a:solidFill>
              <a:schemeClr val="accent1"/>
            </a:solidFill>
            <a:prstDash val="solid"/>
            <a:round/>
            <a:headEnd len="med" w="med" type="none"/>
            <a:tailEnd len="med" w="med" type="none"/>
          </a:ln>
        </p:spPr>
      </p:cxnSp>
      <p:cxnSp>
        <p:nvCxnSpPr>
          <p:cNvPr id="858" name="Google Shape;858;p73"/>
          <p:cNvCxnSpPr/>
          <p:nvPr/>
        </p:nvCxnSpPr>
        <p:spPr>
          <a:xfrm>
            <a:off x="1406125" y="328775"/>
            <a:ext cx="1326000" cy="0"/>
          </a:xfrm>
          <a:prstGeom prst="straightConnector1">
            <a:avLst/>
          </a:prstGeom>
          <a:noFill/>
          <a:ln cap="flat" cmpd="sng" w="38100">
            <a:solidFill>
              <a:schemeClr val="accent1"/>
            </a:solidFill>
            <a:prstDash val="solid"/>
            <a:round/>
            <a:headEnd len="med" w="med" type="none"/>
            <a:tailEnd len="med" w="med" type="none"/>
          </a:ln>
        </p:spPr>
      </p:cxnSp>
      <p:cxnSp>
        <p:nvCxnSpPr>
          <p:cNvPr id="859" name="Google Shape;859;p73"/>
          <p:cNvCxnSpPr/>
          <p:nvPr/>
        </p:nvCxnSpPr>
        <p:spPr>
          <a:xfrm>
            <a:off x="2768800" y="329200"/>
            <a:ext cx="1328100" cy="600"/>
          </a:xfrm>
          <a:prstGeom prst="straightConnector1">
            <a:avLst/>
          </a:prstGeom>
          <a:noFill/>
          <a:ln cap="flat" cmpd="sng" w="38100">
            <a:solidFill>
              <a:schemeClr val="accent1"/>
            </a:solidFill>
            <a:prstDash val="solid"/>
            <a:round/>
            <a:headEnd len="med" w="med" type="none"/>
            <a:tailEnd len="med" w="med" type="none"/>
          </a:ln>
        </p:spPr>
      </p:cxnSp>
      <p:cxnSp>
        <p:nvCxnSpPr>
          <p:cNvPr id="860" name="Google Shape;860;p73"/>
          <p:cNvCxnSpPr/>
          <p:nvPr/>
        </p:nvCxnSpPr>
        <p:spPr>
          <a:xfrm>
            <a:off x="4132650" y="329800"/>
            <a:ext cx="1330500" cy="600"/>
          </a:xfrm>
          <a:prstGeom prst="straightConnector1">
            <a:avLst/>
          </a:prstGeom>
          <a:noFill/>
          <a:ln cap="flat" cmpd="sng" w="38100">
            <a:solidFill>
              <a:schemeClr val="accent1"/>
            </a:solidFill>
            <a:prstDash val="solid"/>
            <a:round/>
            <a:headEnd len="med" w="med" type="none"/>
            <a:tailEnd len="med" w="med" type="none"/>
          </a:ln>
        </p:spPr>
      </p:cxnSp>
      <p:sp>
        <p:nvSpPr>
          <p:cNvPr id="861" name="Google Shape;861;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ca">
                <a:solidFill>
                  <a:schemeClr val="lt1"/>
                </a:solidFill>
              </a:rPr>
              <a:t>‹#›</a:t>
            </a:fld>
            <a:endParaRPr b="1">
              <a:solidFill>
                <a:schemeClr val="lt1"/>
              </a:solidFill>
            </a:endParaRPr>
          </a:p>
        </p:txBody>
      </p:sp>
      <p:pic>
        <p:nvPicPr>
          <p:cNvPr id="862" name="Google Shape;862;p73"/>
          <p:cNvPicPr preferRelativeResize="0"/>
          <p:nvPr/>
        </p:nvPicPr>
        <p:blipFill>
          <a:blip r:embed="rId4">
            <a:alphaModFix/>
          </a:blip>
          <a:stretch>
            <a:fillRect/>
          </a:stretch>
        </p:blipFill>
        <p:spPr>
          <a:xfrm>
            <a:off x="1102000" y="1246475"/>
            <a:ext cx="6939999" cy="3691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74">
            <a:hlinkClick r:id="rId3"/>
          </p:cNvPr>
          <p:cNvSpPr/>
          <p:nvPr/>
        </p:nvSpPr>
        <p:spPr>
          <a:xfrm>
            <a:off x="0" y="5016500"/>
            <a:ext cx="2316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8" name="Google Shape;868;p74"/>
          <p:cNvCxnSpPr/>
          <p:nvPr/>
        </p:nvCxnSpPr>
        <p:spPr>
          <a:xfrm>
            <a:off x="775150" y="328450"/>
            <a:ext cx="7695000" cy="3000"/>
          </a:xfrm>
          <a:prstGeom prst="straightConnector1">
            <a:avLst/>
          </a:prstGeom>
          <a:noFill/>
          <a:ln cap="flat" cmpd="sng" w="38100">
            <a:solidFill>
              <a:schemeClr val="dk1"/>
            </a:solidFill>
            <a:prstDash val="solid"/>
            <a:round/>
            <a:headEnd len="med" w="med" type="none"/>
            <a:tailEnd len="med" w="med" type="none"/>
          </a:ln>
        </p:spPr>
      </p:cxnSp>
      <p:cxnSp>
        <p:nvCxnSpPr>
          <p:cNvPr id="869" name="Google Shape;869;p74"/>
          <p:cNvCxnSpPr/>
          <p:nvPr/>
        </p:nvCxnSpPr>
        <p:spPr>
          <a:xfrm rot="10800000">
            <a:off x="1387075" y="241850"/>
            <a:ext cx="0" cy="169500"/>
          </a:xfrm>
          <a:prstGeom prst="straightConnector1">
            <a:avLst/>
          </a:prstGeom>
          <a:noFill/>
          <a:ln cap="flat" cmpd="sng" w="38100">
            <a:solidFill>
              <a:schemeClr val="dk2"/>
            </a:solidFill>
            <a:prstDash val="solid"/>
            <a:round/>
            <a:headEnd len="med" w="med" type="none"/>
            <a:tailEnd len="med" w="med" type="none"/>
          </a:ln>
        </p:spPr>
      </p:cxnSp>
      <p:cxnSp>
        <p:nvCxnSpPr>
          <p:cNvPr id="870" name="Google Shape;870;p74"/>
          <p:cNvCxnSpPr/>
          <p:nvPr/>
        </p:nvCxnSpPr>
        <p:spPr>
          <a:xfrm flipH="1" rot="10800000">
            <a:off x="2750350" y="241875"/>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871" name="Google Shape;871;p74"/>
          <p:cNvCxnSpPr/>
          <p:nvPr/>
        </p:nvCxnSpPr>
        <p:spPr>
          <a:xfrm rot="10800000">
            <a:off x="4114200" y="241575"/>
            <a:ext cx="0" cy="166800"/>
          </a:xfrm>
          <a:prstGeom prst="straightConnector1">
            <a:avLst/>
          </a:prstGeom>
          <a:noFill/>
          <a:ln cap="flat" cmpd="sng" w="38100">
            <a:solidFill>
              <a:schemeClr val="dk2"/>
            </a:solidFill>
            <a:prstDash val="solid"/>
            <a:round/>
            <a:headEnd len="med" w="med" type="none"/>
            <a:tailEnd len="med" w="med" type="none"/>
          </a:ln>
        </p:spPr>
      </p:cxnSp>
      <p:cxnSp>
        <p:nvCxnSpPr>
          <p:cNvPr id="872" name="Google Shape;872;p74"/>
          <p:cNvCxnSpPr/>
          <p:nvPr/>
        </p:nvCxnSpPr>
        <p:spPr>
          <a:xfrm rot="10800000">
            <a:off x="5480975" y="247600"/>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873" name="Google Shape;873;p74"/>
          <p:cNvCxnSpPr/>
          <p:nvPr/>
        </p:nvCxnSpPr>
        <p:spPr>
          <a:xfrm flipH="1" rot="10800000">
            <a:off x="6758938" y="242350"/>
            <a:ext cx="300" cy="167100"/>
          </a:xfrm>
          <a:prstGeom prst="straightConnector1">
            <a:avLst/>
          </a:prstGeom>
          <a:noFill/>
          <a:ln cap="flat" cmpd="sng" w="38100">
            <a:solidFill>
              <a:schemeClr val="dk2"/>
            </a:solidFill>
            <a:prstDash val="solid"/>
            <a:round/>
            <a:headEnd len="med" w="med" type="none"/>
            <a:tailEnd len="med" w="med" type="none"/>
          </a:ln>
        </p:spPr>
      </p:cxnSp>
      <p:cxnSp>
        <p:nvCxnSpPr>
          <p:cNvPr id="874" name="Google Shape;874;p74"/>
          <p:cNvCxnSpPr/>
          <p:nvPr/>
        </p:nvCxnSpPr>
        <p:spPr>
          <a:xfrm flipH="1" rot="10800000">
            <a:off x="8028775" y="241750"/>
            <a:ext cx="300" cy="167700"/>
          </a:xfrm>
          <a:prstGeom prst="straightConnector1">
            <a:avLst/>
          </a:prstGeom>
          <a:noFill/>
          <a:ln cap="flat" cmpd="sng" w="38100">
            <a:solidFill>
              <a:schemeClr val="dk2"/>
            </a:solidFill>
            <a:prstDash val="solid"/>
            <a:round/>
            <a:headEnd len="med" w="med" type="none"/>
            <a:tailEnd len="med" w="med" type="none"/>
          </a:ln>
        </p:spPr>
      </p:cxnSp>
      <p:sp>
        <p:nvSpPr>
          <p:cNvPr id="875" name="Google Shape;875;p74"/>
          <p:cNvSpPr txBox="1"/>
          <p:nvPr/>
        </p:nvSpPr>
        <p:spPr>
          <a:xfrm>
            <a:off x="792075"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Context </a:t>
            </a:r>
            <a:endParaRPr sz="1000"/>
          </a:p>
        </p:txBody>
      </p:sp>
      <p:sp>
        <p:nvSpPr>
          <p:cNvPr id="876" name="Google Shape;876;p74"/>
          <p:cNvSpPr txBox="1"/>
          <p:nvPr/>
        </p:nvSpPr>
        <p:spPr>
          <a:xfrm>
            <a:off x="2155838"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Abast </a:t>
            </a:r>
            <a:endParaRPr sz="1000"/>
          </a:p>
        </p:txBody>
      </p:sp>
      <p:sp>
        <p:nvSpPr>
          <p:cNvPr id="877" name="Google Shape;877;p74"/>
          <p:cNvSpPr txBox="1"/>
          <p:nvPr/>
        </p:nvSpPr>
        <p:spPr>
          <a:xfrm>
            <a:off x="3312304"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Gestió del projecte </a:t>
            </a:r>
            <a:endParaRPr sz="1000"/>
          </a:p>
        </p:txBody>
      </p:sp>
      <p:sp>
        <p:nvSpPr>
          <p:cNvPr id="878" name="Google Shape;878;p74"/>
          <p:cNvSpPr txBox="1"/>
          <p:nvPr/>
        </p:nvSpPr>
        <p:spPr>
          <a:xfrm>
            <a:off x="46839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Desenvolupament</a:t>
            </a:r>
            <a:endParaRPr sz="1000"/>
          </a:p>
        </p:txBody>
      </p:sp>
      <p:sp>
        <p:nvSpPr>
          <p:cNvPr id="879" name="Google Shape;879;p74"/>
          <p:cNvSpPr txBox="1"/>
          <p:nvPr/>
        </p:nvSpPr>
        <p:spPr>
          <a:xfrm>
            <a:off x="59498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Demostració</a:t>
            </a:r>
            <a:endParaRPr sz="1000"/>
          </a:p>
        </p:txBody>
      </p:sp>
      <p:sp>
        <p:nvSpPr>
          <p:cNvPr id="880" name="Google Shape;880;p74"/>
          <p:cNvSpPr txBox="1"/>
          <p:nvPr/>
        </p:nvSpPr>
        <p:spPr>
          <a:xfrm>
            <a:off x="722357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Conclusions</a:t>
            </a:r>
            <a:endParaRPr sz="1000"/>
          </a:p>
        </p:txBody>
      </p:sp>
      <p:cxnSp>
        <p:nvCxnSpPr>
          <p:cNvPr id="881" name="Google Shape;881;p74"/>
          <p:cNvCxnSpPr/>
          <p:nvPr/>
        </p:nvCxnSpPr>
        <p:spPr>
          <a:xfrm>
            <a:off x="773900" y="328625"/>
            <a:ext cx="595200" cy="0"/>
          </a:xfrm>
          <a:prstGeom prst="straightConnector1">
            <a:avLst/>
          </a:prstGeom>
          <a:noFill/>
          <a:ln cap="flat" cmpd="sng" w="38100">
            <a:solidFill>
              <a:schemeClr val="accent1"/>
            </a:solidFill>
            <a:prstDash val="solid"/>
            <a:round/>
            <a:headEnd len="med" w="med" type="none"/>
            <a:tailEnd len="med" w="med" type="none"/>
          </a:ln>
        </p:spPr>
      </p:cxnSp>
      <p:cxnSp>
        <p:nvCxnSpPr>
          <p:cNvPr id="882" name="Google Shape;882;p74"/>
          <p:cNvCxnSpPr/>
          <p:nvPr/>
        </p:nvCxnSpPr>
        <p:spPr>
          <a:xfrm>
            <a:off x="1406125" y="328775"/>
            <a:ext cx="1326000" cy="0"/>
          </a:xfrm>
          <a:prstGeom prst="straightConnector1">
            <a:avLst/>
          </a:prstGeom>
          <a:noFill/>
          <a:ln cap="flat" cmpd="sng" w="38100">
            <a:solidFill>
              <a:schemeClr val="accent1"/>
            </a:solidFill>
            <a:prstDash val="solid"/>
            <a:round/>
            <a:headEnd len="med" w="med" type="none"/>
            <a:tailEnd len="med" w="med" type="none"/>
          </a:ln>
        </p:spPr>
      </p:cxnSp>
      <p:cxnSp>
        <p:nvCxnSpPr>
          <p:cNvPr id="883" name="Google Shape;883;p74"/>
          <p:cNvCxnSpPr/>
          <p:nvPr/>
        </p:nvCxnSpPr>
        <p:spPr>
          <a:xfrm>
            <a:off x="2768800" y="329200"/>
            <a:ext cx="1328100" cy="600"/>
          </a:xfrm>
          <a:prstGeom prst="straightConnector1">
            <a:avLst/>
          </a:prstGeom>
          <a:noFill/>
          <a:ln cap="flat" cmpd="sng" w="38100">
            <a:solidFill>
              <a:schemeClr val="accent1"/>
            </a:solidFill>
            <a:prstDash val="solid"/>
            <a:round/>
            <a:headEnd len="med" w="med" type="none"/>
            <a:tailEnd len="med" w="med" type="none"/>
          </a:ln>
        </p:spPr>
      </p:cxnSp>
      <p:cxnSp>
        <p:nvCxnSpPr>
          <p:cNvPr id="884" name="Google Shape;884;p74"/>
          <p:cNvCxnSpPr/>
          <p:nvPr/>
        </p:nvCxnSpPr>
        <p:spPr>
          <a:xfrm>
            <a:off x="4132650" y="329800"/>
            <a:ext cx="1330500" cy="600"/>
          </a:xfrm>
          <a:prstGeom prst="straightConnector1">
            <a:avLst/>
          </a:prstGeom>
          <a:noFill/>
          <a:ln cap="flat" cmpd="sng" w="38100">
            <a:solidFill>
              <a:schemeClr val="accent1"/>
            </a:solidFill>
            <a:prstDash val="solid"/>
            <a:round/>
            <a:headEnd len="med" w="med" type="none"/>
            <a:tailEnd len="med" w="med" type="none"/>
          </a:ln>
        </p:spPr>
      </p:cxnSp>
      <p:sp>
        <p:nvSpPr>
          <p:cNvPr id="885" name="Google Shape;885;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ca">
                <a:solidFill>
                  <a:schemeClr val="lt1"/>
                </a:solidFill>
              </a:rPr>
              <a:t>‹#›</a:t>
            </a:fld>
            <a:endParaRPr b="1">
              <a:solidFill>
                <a:schemeClr val="lt1"/>
              </a:solidFill>
            </a:endParaRPr>
          </a:p>
        </p:txBody>
      </p:sp>
      <p:sp>
        <p:nvSpPr>
          <p:cNvPr id="886" name="Google Shape;886;p74"/>
          <p:cNvSpPr txBox="1"/>
          <p:nvPr>
            <p:ph type="title"/>
          </p:nvPr>
        </p:nvSpPr>
        <p:spPr>
          <a:xfrm>
            <a:off x="712350" y="677825"/>
            <a:ext cx="78444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2600">
                <a:solidFill>
                  <a:schemeClr val="accent2"/>
                </a:solidFill>
              </a:rPr>
              <a:t>Casos d’ús - Interacció amb la vista únicament</a:t>
            </a:r>
            <a:endParaRPr sz="2600">
              <a:solidFill>
                <a:schemeClr val="accent2"/>
              </a:solidFill>
            </a:endParaRPr>
          </a:p>
        </p:txBody>
      </p:sp>
      <p:sp>
        <p:nvSpPr>
          <p:cNvPr id="887" name="Google Shape;887;p74"/>
          <p:cNvSpPr txBox="1"/>
          <p:nvPr/>
        </p:nvSpPr>
        <p:spPr>
          <a:xfrm>
            <a:off x="783000" y="1495050"/>
            <a:ext cx="7614900" cy="1012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Open Sans"/>
              <a:buChar char="●"/>
            </a:pPr>
            <a:r>
              <a:rPr lang="ca" sz="1600">
                <a:solidFill>
                  <a:schemeClr val="dk1"/>
                </a:solidFill>
                <a:latin typeface="Open Sans"/>
                <a:ea typeface="Open Sans"/>
                <a:cs typeface="Open Sans"/>
                <a:sym typeface="Open Sans"/>
              </a:rPr>
              <a:t>Canviar mode de visualització del calendari (#04, #05)</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ca" sz="1600">
                <a:solidFill>
                  <a:schemeClr val="dk1"/>
                </a:solidFill>
                <a:latin typeface="Open Sans"/>
                <a:ea typeface="Open Sans"/>
                <a:cs typeface="Open Sans"/>
                <a:sym typeface="Open Sans"/>
              </a:rPr>
              <a:t>Filtratge del gràfic simulat per ordre de fabricació i per data (#09, #10)</a:t>
            </a:r>
            <a:endParaRPr sz="1600">
              <a:solidFill>
                <a:schemeClr val="dk1"/>
              </a:solidFill>
              <a:latin typeface="Open Sans"/>
              <a:ea typeface="Open Sans"/>
              <a:cs typeface="Open Sans"/>
              <a:sym typeface="Open Sans"/>
            </a:endParaRPr>
          </a:p>
          <a:p>
            <a:pPr indent="-330200" lvl="0" marL="457200" rtl="0" algn="l">
              <a:spcBef>
                <a:spcPts val="0"/>
              </a:spcBef>
              <a:spcAft>
                <a:spcPts val="0"/>
              </a:spcAft>
              <a:buClr>
                <a:schemeClr val="dk1"/>
              </a:buClr>
              <a:buSzPts val="1600"/>
              <a:buFont typeface="Open Sans"/>
              <a:buChar char="●"/>
            </a:pPr>
            <a:r>
              <a:rPr lang="ca" sz="1600">
                <a:solidFill>
                  <a:schemeClr val="dk1"/>
                </a:solidFill>
                <a:latin typeface="Open Sans"/>
                <a:ea typeface="Open Sans"/>
                <a:cs typeface="Open Sans"/>
                <a:sym typeface="Open Sans"/>
              </a:rPr>
              <a:t>Tancar una simulació</a:t>
            </a:r>
            <a:endParaRPr sz="1600">
              <a:solidFill>
                <a:schemeClr val="dk1"/>
              </a:solidFill>
              <a:latin typeface="Open Sans"/>
              <a:ea typeface="Open Sans"/>
              <a:cs typeface="Open Sans"/>
              <a:sym typeface="Open Sans"/>
            </a:endParaRPr>
          </a:p>
        </p:txBody>
      </p:sp>
      <p:pic>
        <p:nvPicPr>
          <p:cNvPr id="888" name="Google Shape;888;p74"/>
          <p:cNvPicPr preferRelativeResize="0"/>
          <p:nvPr/>
        </p:nvPicPr>
        <p:blipFill>
          <a:blip r:embed="rId4">
            <a:alphaModFix/>
          </a:blip>
          <a:stretch>
            <a:fillRect/>
          </a:stretch>
        </p:blipFill>
        <p:spPr>
          <a:xfrm>
            <a:off x="1888775" y="2632125"/>
            <a:ext cx="5491551" cy="1988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75"/>
          <p:cNvSpPr txBox="1"/>
          <p:nvPr>
            <p:ph type="title"/>
          </p:nvPr>
        </p:nvSpPr>
        <p:spPr>
          <a:xfrm>
            <a:off x="712350" y="557137"/>
            <a:ext cx="77193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Demostració</a:t>
            </a:r>
            <a:endParaRPr>
              <a:solidFill>
                <a:schemeClr val="accent2"/>
              </a:solidFill>
            </a:endParaRPr>
          </a:p>
        </p:txBody>
      </p:sp>
      <p:sp>
        <p:nvSpPr>
          <p:cNvPr id="894" name="Google Shape;894;p75">
            <a:hlinkClick r:id="rId3"/>
          </p:cNvPr>
          <p:cNvSpPr/>
          <p:nvPr/>
        </p:nvSpPr>
        <p:spPr>
          <a:xfrm>
            <a:off x="0" y="5016500"/>
            <a:ext cx="2316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5" name="Google Shape;895;p75"/>
          <p:cNvCxnSpPr/>
          <p:nvPr/>
        </p:nvCxnSpPr>
        <p:spPr>
          <a:xfrm>
            <a:off x="775150" y="328450"/>
            <a:ext cx="7695000" cy="3000"/>
          </a:xfrm>
          <a:prstGeom prst="straightConnector1">
            <a:avLst/>
          </a:prstGeom>
          <a:noFill/>
          <a:ln cap="flat" cmpd="sng" w="38100">
            <a:solidFill>
              <a:schemeClr val="dk1"/>
            </a:solidFill>
            <a:prstDash val="solid"/>
            <a:round/>
            <a:headEnd len="med" w="med" type="none"/>
            <a:tailEnd len="med" w="med" type="none"/>
          </a:ln>
        </p:spPr>
      </p:cxnSp>
      <p:cxnSp>
        <p:nvCxnSpPr>
          <p:cNvPr id="896" name="Google Shape;896;p75"/>
          <p:cNvCxnSpPr/>
          <p:nvPr/>
        </p:nvCxnSpPr>
        <p:spPr>
          <a:xfrm rot="10800000">
            <a:off x="1387075" y="241850"/>
            <a:ext cx="0" cy="169500"/>
          </a:xfrm>
          <a:prstGeom prst="straightConnector1">
            <a:avLst/>
          </a:prstGeom>
          <a:noFill/>
          <a:ln cap="flat" cmpd="sng" w="38100">
            <a:solidFill>
              <a:schemeClr val="dk2"/>
            </a:solidFill>
            <a:prstDash val="solid"/>
            <a:round/>
            <a:headEnd len="med" w="med" type="none"/>
            <a:tailEnd len="med" w="med" type="none"/>
          </a:ln>
        </p:spPr>
      </p:cxnSp>
      <p:cxnSp>
        <p:nvCxnSpPr>
          <p:cNvPr id="897" name="Google Shape;897;p75"/>
          <p:cNvCxnSpPr/>
          <p:nvPr/>
        </p:nvCxnSpPr>
        <p:spPr>
          <a:xfrm flipH="1" rot="10800000">
            <a:off x="2750350" y="241875"/>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898" name="Google Shape;898;p75"/>
          <p:cNvCxnSpPr/>
          <p:nvPr/>
        </p:nvCxnSpPr>
        <p:spPr>
          <a:xfrm rot="10800000">
            <a:off x="4114200" y="241575"/>
            <a:ext cx="0" cy="166800"/>
          </a:xfrm>
          <a:prstGeom prst="straightConnector1">
            <a:avLst/>
          </a:prstGeom>
          <a:noFill/>
          <a:ln cap="flat" cmpd="sng" w="38100">
            <a:solidFill>
              <a:schemeClr val="dk2"/>
            </a:solidFill>
            <a:prstDash val="solid"/>
            <a:round/>
            <a:headEnd len="med" w="med" type="none"/>
            <a:tailEnd len="med" w="med" type="none"/>
          </a:ln>
        </p:spPr>
      </p:cxnSp>
      <p:cxnSp>
        <p:nvCxnSpPr>
          <p:cNvPr id="899" name="Google Shape;899;p75"/>
          <p:cNvCxnSpPr/>
          <p:nvPr/>
        </p:nvCxnSpPr>
        <p:spPr>
          <a:xfrm rot="10800000">
            <a:off x="5480975" y="247600"/>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900" name="Google Shape;900;p75"/>
          <p:cNvCxnSpPr/>
          <p:nvPr/>
        </p:nvCxnSpPr>
        <p:spPr>
          <a:xfrm flipH="1" rot="10800000">
            <a:off x="6758938" y="242350"/>
            <a:ext cx="300" cy="167100"/>
          </a:xfrm>
          <a:prstGeom prst="straightConnector1">
            <a:avLst/>
          </a:prstGeom>
          <a:noFill/>
          <a:ln cap="flat" cmpd="sng" w="38100">
            <a:solidFill>
              <a:schemeClr val="dk2"/>
            </a:solidFill>
            <a:prstDash val="solid"/>
            <a:round/>
            <a:headEnd len="med" w="med" type="none"/>
            <a:tailEnd len="med" w="med" type="none"/>
          </a:ln>
        </p:spPr>
      </p:cxnSp>
      <p:cxnSp>
        <p:nvCxnSpPr>
          <p:cNvPr id="901" name="Google Shape;901;p75"/>
          <p:cNvCxnSpPr/>
          <p:nvPr/>
        </p:nvCxnSpPr>
        <p:spPr>
          <a:xfrm flipH="1" rot="10800000">
            <a:off x="8028775" y="241750"/>
            <a:ext cx="300" cy="167700"/>
          </a:xfrm>
          <a:prstGeom prst="straightConnector1">
            <a:avLst/>
          </a:prstGeom>
          <a:noFill/>
          <a:ln cap="flat" cmpd="sng" w="38100">
            <a:solidFill>
              <a:schemeClr val="dk2"/>
            </a:solidFill>
            <a:prstDash val="solid"/>
            <a:round/>
            <a:headEnd len="med" w="med" type="none"/>
            <a:tailEnd len="med" w="med" type="none"/>
          </a:ln>
        </p:spPr>
      </p:cxnSp>
      <p:sp>
        <p:nvSpPr>
          <p:cNvPr id="902" name="Google Shape;902;p75"/>
          <p:cNvSpPr txBox="1"/>
          <p:nvPr/>
        </p:nvSpPr>
        <p:spPr>
          <a:xfrm>
            <a:off x="792075"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Context </a:t>
            </a:r>
            <a:endParaRPr sz="1000"/>
          </a:p>
        </p:txBody>
      </p:sp>
      <p:sp>
        <p:nvSpPr>
          <p:cNvPr id="903" name="Google Shape;903;p75"/>
          <p:cNvSpPr txBox="1"/>
          <p:nvPr/>
        </p:nvSpPr>
        <p:spPr>
          <a:xfrm>
            <a:off x="2154225" y="376313"/>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Abast </a:t>
            </a:r>
            <a:endParaRPr sz="1000"/>
          </a:p>
        </p:txBody>
      </p:sp>
      <p:sp>
        <p:nvSpPr>
          <p:cNvPr id="904" name="Google Shape;904;p75"/>
          <p:cNvSpPr txBox="1"/>
          <p:nvPr/>
        </p:nvSpPr>
        <p:spPr>
          <a:xfrm>
            <a:off x="3312304"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Gestió del projecte </a:t>
            </a:r>
            <a:endParaRPr sz="1000"/>
          </a:p>
        </p:txBody>
      </p:sp>
      <p:sp>
        <p:nvSpPr>
          <p:cNvPr id="905" name="Google Shape;905;p75"/>
          <p:cNvSpPr txBox="1"/>
          <p:nvPr/>
        </p:nvSpPr>
        <p:spPr>
          <a:xfrm>
            <a:off x="46839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Desenvolupament</a:t>
            </a:r>
            <a:endParaRPr sz="1000"/>
          </a:p>
        </p:txBody>
      </p:sp>
      <p:sp>
        <p:nvSpPr>
          <p:cNvPr id="906" name="Google Shape;906;p75"/>
          <p:cNvSpPr txBox="1"/>
          <p:nvPr/>
        </p:nvSpPr>
        <p:spPr>
          <a:xfrm>
            <a:off x="59498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Demostració</a:t>
            </a:r>
            <a:endParaRPr sz="1000"/>
          </a:p>
        </p:txBody>
      </p:sp>
      <p:sp>
        <p:nvSpPr>
          <p:cNvPr id="907" name="Google Shape;907;p75"/>
          <p:cNvSpPr txBox="1"/>
          <p:nvPr/>
        </p:nvSpPr>
        <p:spPr>
          <a:xfrm>
            <a:off x="722357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Conclusions</a:t>
            </a:r>
            <a:endParaRPr sz="1000"/>
          </a:p>
        </p:txBody>
      </p:sp>
      <p:cxnSp>
        <p:nvCxnSpPr>
          <p:cNvPr id="908" name="Google Shape;908;p75"/>
          <p:cNvCxnSpPr/>
          <p:nvPr/>
        </p:nvCxnSpPr>
        <p:spPr>
          <a:xfrm>
            <a:off x="773900" y="328625"/>
            <a:ext cx="595200" cy="0"/>
          </a:xfrm>
          <a:prstGeom prst="straightConnector1">
            <a:avLst/>
          </a:prstGeom>
          <a:noFill/>
          <a:ln cap="flat" cmpd="sng" w="38100">
            <a:solidFill>
              <a:schemeClr val="accent1"/>
            </a:solidFill>
            <a:prstDash val="solid"/>
            <a:round/>
            <a:headEnd len="med" w="med" type="none"/>
            <a:tailEnd len="med" w="med" type="none"/>
          </a:ln>
        </p:spPr>
      </p:cxnSp>
      <p:cxnSp>
        <p:nvCxnSpPr>
          <p:cNvPr id="909" name="Google Shape;909;p75"/>
          <p:cNvCxnSpPr/>
          <p:nvPr/>
        </p:nvCxnSpPr>
        <p:spPr>
          <a:xfrm>
            <a:off x="1406125" y="328775"/>
            <a:ext cx="1326000" cy="0"/>
          </a:xfrm>
          <a:prstGeom prst="straightConnector1">
            <a:avLst/>
          </a:prstGeom>
          <a:noFill/>
          <a:ln cap="flat" cmpd="sng" w="38100">
            <a:solidFill>
              <a:schemeClr val="accent1"/>
            </a:solidFill>
            <a:prstDash val="solid"/>
            <a:round/>
            <a:headEnd len="med" w="med" type="none"/>
            <a:tailEnd len="med" w="med" type="none"/>
          </a:ln>
        </p:spPr>
      </p:cxnSp>
      <p:cxnSp>
        <p:nvCxnSpPr>
          <p:cNvPr id="910" name="Google Shape;910;p75"/>
          <p:cNvCxnSpPr/>
          <p:nvPr/>
        </p:nvCxnSpPr>
        <p:spPr>
          <a:xfrm>
            <a:off x="2768800" y="329200"/>
            <a:ext cx="1328100" cy="600"/>
          </a:xfrm>
          <a:prstGeom prst="straightConnector1">
            <a:avLst/>
          </a:prstGeom>
          <a:noFill/>
          <a:ln cap="flat" cmpd="sng" w="38100">
            <a:solidFill>
              <a:schemeClr val="accent1"/>
            </a:solidFill>
            <a:prstDash val="solid"/>
            <a:round/>
            <a:headEnd len="med" w="med" type="none"/>
            <a:tailEnd len="med" w="med" type="none"/>
          </a:ln>
        </p:spPr>
      </p:cxnSp>
      <p:cxnSp>
        <p:nvCxnSpPr>
          <p:cNvPr id="911" name="Google Shape;911;p75"/>
          <p:cNvCxnSpPr/>
          <p:nvPr/>
        </p:nvCxnSpPr>
        <p:spPr>
          <a:xfrm>
            <a:off x="4132650" y="329800"/>
            <a:ext cx="1330500" cy="600"/>
          </a:xfrm>
          <a:prstGeom prst="straightConnector1">
            <a:avLst/>
          </a:prstGeom>
          <a:noFill/>
          <a:ln cap="flat" cmpd="sng" w="38100">
            <a:solidFill>
              <a:schemeClr val="accent1"/>
            </a:solidFill>
            <a:prstDash val="solid"/>
            <a:round/>
            <a:headEnd len="med" w="med" type="none"/>
            <a:tailEnd len="med" w="med" type="none"/>
          </a:ln>
        </p:spPr>
      </p:cxnSp>
      <p:cxnSp>
        <p:nvCxnSpPr>
          <p:cNvPr id="912" name="Google Shape;912;p75"/>
          <p:cNvCxnSpPr/>
          <p:nvPr/>
        </p:nvCxnSpPr>
        <p:spPr>
          <a:xfrm>
            <a:off x="5500100" y="330400"/>
            <a:ext cx="1240500" cy="0"/>
          </a:xfrm>
          <a:prstGeom prst="straightConnector1">
            <a:avLst/>
          </a:prstGeom>
          <a:noFill/>
          <a:ln cap="flat" cmpd="sng" w="38100">
            <a:solidFill>
              <a:schemeClr val="accent1"/>
            </a:solidFill>
            <a:prstDash val="solid"/>
            <a:round/>
            <a:headEnd len="med" w="med" type="none"/>
            <a:tailEnd len="med" w="med" type="none"/>
          </a:ln>
        </p:spPr>
      </p:cxnSp>
      <p:sp>
        <p:nvSpPr>
          <p:cNvPr id="913" name="Google Shape;913;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ca">
                <a:solidFill>
                  <a:schemeClr val="lt1"/>
                </a:solidFill>
              </a:rPr>
              <a:t>‹#›</a:t>
            </a:fld>
            <a:endParaRPr b="1">
              <a:solidFill>
                <a:schemeClr val="lt1"/>
              </a:solidFill>
            </a:endParaRPr>
          </a:p>
        </p:txBody>
      </p:sp>
      <p:pic>
        <p:nvPicPr>
          <p:cNvPr id="914" name="Google Shape;914;p75">
            <a:hlinkClick r:id="rId4"/>
          </p:cNvPr>
          <p:cNvPicPr preferRelativeResize="0"/>
          <p:nvPr/>
        </p:nvPicPr>
        <p:blipFill>
          <a:blip r:embed="rId5">
            <a:alphaModFix/>
          </a:blip>
          <a:stretch>
            <a:fillRect/>
          </a:stretch>
        </p:blipFill>
        <p:spPr>
          <a:xfrm>
            <a:off x="763000" y="1419400"/>
            <a:ext cx="7719298" cy="32881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76"/>
          <p:cNvSpPr txBox="1"/>
          <p:nvPr>
            <p:ph type="title"/>
          </p:nvPr>
        </p:nvSpPr>
        <p:spPr>
          <a:xfrm>
            <a:off x="712350" y="762549"/>
            <a:ext cx="77193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Conclusions</a:t>
            </a:r>
            <a:endParaRPr>
              <a:solidFill>
                <a:schemeClr val="accent2"/>
              </a:solidFill>
            </a:endParaRPr>
          </a:p>
        </p:txBody>
      </p:sp>
      <p:sp>
        <p:nvSpPr>
          <p:cNvPr id="920" name="Google Shape;920;p76">
            <a:hlinkClick r:id="rId3"/>
          </p:cNvPr>
          <p:cNvSpPr/>
          <p:nvPr/>
        </p:nvSpPr>
        <p:spPr>
          <a:xfrm>
            <a:off x="0" y="5016500"/>
            <a:ext cx="2316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1" name="Google Shape;921;p76"/>
          <p:cNvCxnSpPr/>
          <p:nvPr/>
        </p:nvCxnSpPr>
        <p:spPr>
          <a:xfrm>
            <a:off x="775150" y="328450"/>
            <a:ext cx="7695000" cy="3000"/>
          </a:xfrm>
          <a:prstGeom prst="straightConnector1">
            <a:avLst/>
          </a:prstGeom>
          <a:noFill/>
          <a:ln cap="flat" cmpd="sng" w="38100">
            <a:solidFill>
              <a:schemeClr val="dk1"/>
            </a:solidFill>
            <a:prstDash val="solid"/>
            <a:round/>
            <a:headEnd len="med" w="med" type="none"/>
            <a:tailEnd len="med" w="med" type="none"/>
          </a:ln>
        </p:spPr>
      </p:cxnSp>
      <p:cxnSp>
        <p:nvCxnSpPr>
          <p:cNvPr id="922" name="Google Shape;922;p76"/>
          <p:cNvCxnSpPr/>
          <p:nvPr/>
        </p:nvCxnSpPr>
        <p:spPr>
          <a:xfrm rot="10800000">
            <a:off x="1387075" y="241850"/>
            <a:ext cx="0" cy="169500"/>
          </a:xfrm>
          <a:prstGeom prst="straightConnector1">
            <a:avLst/>
          </a:prstGeom>
          <a:noFill/>
          <a:ln cap="flat" cmpd="sng" w="38100">
            <a:solidFill>
              <a:schemeClr val="dk2"/>
            </a:solidFill>
            <a:prstDash val="solid"/>
            <a:round/>
            <a:headEnd len="med" w="med" type="none"/>
            <a:tailEnd len="med" w="med" type="none"/>
          </a:ln>
        </p:spPr>
      </p:cxnSp>
      <p:cxnSp>
        <p:nvCxnSpPr>
          <p:cNvPr id="923" name="Google Shape;923;p76"/>
          <p:cNvCxnSpPr/>
          <p:nvPr/>
        </p:nvCxnSpPr>
        <p:spPr>
          <a:xfrm flipH="1" rot="10800000">
            <a:off x="2750350" y="241875"/>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924" name="Google Shape;924;p76"/>
          <p:cNvCxnSpPr/>
          <p:nvPr/>
        </p:nvCxnSpPr>
        <p:spPr>
          <a:xfrm rot="10800000">
            <a:off x="4114200" y="241575"/>
            <a:ext cx="0" cy="166800"/>
          </a:xfrm>
          <a:prstGeom prst="straightConnector1">
            <a:avLst/>
          </a:prstGeom>
          <a:noFill/>
          <a:ln cap="flat" cmpd="sng" w="38100">
            <a:solidFill>
              <a:schemeClr val="dk2"/>
            </a:solidFill>
            <a:prstDash val="solid"/>
            <a:round/>
            <a:headEnd len="med" w="med" type="none"/>
            <a:tailEnd len="med" w="med" type="none"/>
          </a:ln>
        </p:spPr>
      </p:cxnSp>
      <p:cxnSp>
        <p:nvCxnSpPr>
          <p:cNvPr id="925" name="Google Shape;925;p76"/>
          <p:cNvCxnSpPr/>
          <p:nvPr/>
        </p:nvCxnSpPr>
        <p:spPr>
          <a:xfrm rot="10800000">
            <a:off x="5480975" y="247600"/>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926" name="Google Shape;926;p76"/>
          <p:cNvCxnSpPr/>
          <p:nvPr/>
        </p:nvCxnSpPr>
        <p:spPr>
          <a:xfrm flipH="1" rot="10800000">
            <a:off x="6758938" y="242350"/>
            <a:ext cx="300" cy="167100"/>
          </a:xfrm>
          <a:prstGeom prst="straightConnector1">
            <a:avLst/>
          </a:prstGeom>
          <a:noFill/>
          <a:ln cap="flat" cmpd="sng" w="38100">
            <a:solidFill>
              <a:schemeClr val="dk2"/>
            </a:solidFill>
            <a:prstDash val="solid"/>
            <a:round/>
            <a:headEnd len="med" w="med" type="none"/>
            <a:tailEnd len="med" w="med" type="none"/>
          </a:ln>
        </p:spPr>
      </p:cxnSp>
      <p:cxnSp>
        <p:nvCxnSpPr>
          <p:cNvPr id="927" name="Google Shape;927;p76"/>
          <p:cNvCxnSpPr/>
          <p:nvPr/>
        </p:nvCxnSpPr>
        <p:spPr>
          <a:xfrm flipH="1" rot="10800000">
            <a:off x="8028775" y="241750"/>
            <a:ext cx="300" cy="167700"/>
          </a:xfrm>
          <a:prstGeom prst="straightConnector1">
            <a:avLst/>
          </a:prstGeom>
          <a:noFill/>
          <a:ln cap="flat" cmpd="sng" w="38100">
            <a:solidFill>
              <a:schemeClr val="dk2"/>
            </a:solidFill>
            <a:prstDash val="solid"/>
            <a:round/>
            <a:headEnd len="med" w="med" type="none"/>
            <a:tailEnd len="med" w="med" type="none"/>
          </a:ln>
        </p:spPr>
      </p:cxnSp>
      <p:sp>
        <p:nvSpPr>
          <p:cNvPr id="928" name="Google Shape;928;p76"/>
          <p:cNvSpPr txBox="1"/>
          <p:nvPr/>
        </p:nvSpPr>
        <p:spPr>
          <a:xfrm>
            <a:off x="792075"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Context </a:t>
            </a:r>
            <a:endParaRPr sz="1000"/>
          </a:p>
        </p:txBody>
      </p:sp>
      <p:sp>
        <p:nvSpPr>
          <p:cNvPr id="929" name="Google Shape;929;p76"/>
          <p:cNvSpPr txBox="1"/>
          <p:nvPr/>
        </p:nvSpPr>
        <p:spPr>
          <a:xfrm>
            <a:off x="2155838"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Abast </a:t>
            </a:r>
            <a:endParaRPr sz="1000"/>
          </a:p>
        </p:txBody>
      </p:sp>
      <p:sp>
        <p:nvSpPr>
          <p:cNvPr id="930" name="Google Shape;930;p76"/>
          <p:cNvSpPr txBox="1"/>
          <p:nvPr/>
        </p:nvSpPr>
        <p:spPr>
          <a:xfrm>
            <a:off x="3312304"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Gestió del projecte </a:t>
            </a:r>
            <a:endParaRPr sz="1000"/>
          </a:p>
        </p:txBody>
      </p:sp>
      <p:sp>
        <p:nvSpPr>
          <p:cNvPr id="931" name="Google Shape;931;p76"/>
          <p:cNvSpPr txBox="1"/>
          <p:nvPr/>
        </p:nvSpPr>
        <p:spPr>
          <a:xfrm>
            <a:off x="46839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Desenvolupament</a:t>
            </a:r>
            <a:endParaRPr sz="1000"/>
          </a:p>
        </p:txBody>
      </p:sp>
      <p:sp>
        <p:nvSpPr>
          <p:cNvPr id="932" name="Google Shape;932;p76"/>
          <p:cNvSpPr txBox="1"/>
          <p:nvPr/>
        </p:nvSpPr>
        <p:spPr>
          <a:xfrm>
            <a:off x="59498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Demostració</a:t>
            </a:r>
            <a:endParaRPr sz="1000"/>
          </a:p>
        </p:txBody>
      </p:sp>
      <p:sp>
        <p:nvSpPr>
          <p:cNvPr id="933" name="Google Shape;933;p76"/>
          <p:cNvSpPr txBox="1"/>
          <p:nvPr/>
        </p:nvSpPr>
        <p:spPr>
          <a:xfrm>
            <a:off x="722357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Conclusions</a:t>
            </a:r>
            <a:endParaRPr sz="1000"/>
          </a:p>
        </p:txBody>
      </p:sp>
      <p:cxnSp>
        <p:nvCxnSpPr>
          <p:cNvPr id="934" name="Google Shape;934;p76"/>
          <p:cNvCxnSpPr/>
          <p:nvPr/>
        </p:nvCxnSpPr>
        <p:spPr>
          <a:xfrm>
            <a:off x="773900" y="328625"/>
            <a:ext cx="595200" cy="0"/>
          </a:xfrm>
          <a:prstGeom prst="straightConnector1">
            <a:avLst/>
          </a:prstGeom>
          <a:noFill/>
          <a:ln cap="flat" cmpd="sng" w="38100">
            <a:solidFill>
              <a:schemeClr val="accent1"/>
            </a:solidFill>
            <a:prstDash val="solid"/>
            <a:round/>
            <a:headEnd len="med" w="med" type="none"/>
            <a:tailEnd len="med" w="med" type="none"/>
          </a:ln>
        </p:spPr>
      </p:cxnSp>
      <p:cxnSp>
        <p:nvCxnSpPr>
          <p:cNvPr id="935" name="Google Shape;935;p76"/>
          <p:cNvCxnSpPr/>
          <p:nvPr/>
        </p:nvCxnSpPr>
        <p:spPr>
          <a:xfrm>
            <a:off x="1406125" y="328775"/>
            <a:ext cx="1326000" cy="0"/>
          </a:xfrm>
          <a:prstGeom prst="straightConnector1">
            <a:avLst/>
          </a:prstGeom>
          <a:noFill/>
          <a:ln cap="flat" cmpd="sng" w="38100">
            <a:solidFill>
              <a:schemeClr val="accent1"/>
            </a:solidFill>
            <a:prstDash val="solid"/>
            <a:round/>
            <a:headEnd len="med" w="med" type="none"/>
            <a:tailEnd len="med" w="med" type="none"/>
          </a:ln>
        </p:spPr>
      </p:cxnSp>
      <p:cxnSp>
        <p:nvCxnSpPr>
          <p:cNvPr id="936" name="Google Shape;936;p76"/>
          <p:cNvCxnSpPr/>
          <p:nvPr/>
        </p:nvCxnSpPr>
        <p:spPr>
          <a:xfrm>
            <a:off x="2768800" y="329200"/>
            <a:ext cx="1328100" cy="600"/>
          </a:xfrm>
          <a:prstGeom prst="straightConnector1">
            <a:avLst/>
          </a:prstGeom>
          <a:noFill/>
          <a:ln cap="flat" cmpd="sng" w="38100">
            <a:solidFill>
              <a:schemeClr val="accent1"/>
            </a:solidFill>
            <a:prstDash val="solid"/>
            <a:round/>
            <a:headEnd len="med" w="med" type="none"/>
            <a:tailEnd len="med" w="med" type="none"/>
          </a:ln>
        </p:spPr>
      </p:cxnSp>
      <p:cxnSp>
        <p:nvCxnSpPr>
          <p:cNvPr id="937" name="Google Shape;937;p76"/>
          <p:cNvCxnSpPr/>
          <p:nvPr/>
        </p:nvCxnSpPr>
        <p:spPr>
          <a:xfrm>
            <a:off x="4132650" y="329800"/>
            <a:ext cx="1330500" cy="600"/>
          </a:xfrm>
          <a:prstGeom prst="straightConnector1">
            <a:avLst/>
          </a:prstGeom>
          <a:noFill/>
          <a:ln cap="flat" cmpd="sng" w="38100">
            <a:solidFill>
              <a:schemeClr val="accent1"/>
            </a:solidFill>
            <a:prstDash val="solid"/>
            <a:round/>
            <a:headEnd len="med" w="med" type="none"/>
            <a:tailEnd len="med" w="med" type="none"/>
          </a:ln>
        </p:spPr>
      </p:cxnSp>
      <p:cxnSp>
        <p:nvCxnSpPr>
          <p:cNvPr id="938" name="Google Shape;938;p76"/>
          <p:cNvCxnSpPr/>
          <p:nvPr/>
        </p:nvCxnSpPr>
        <p:spPr>
          <a:xfrm>
            <a:off x="5500100" y="330400"/>
            <a:ext cx="1240500" cy="0"/>
          </a:xfrm>
          <a:prstGeom prst="straightConnector1">
            <a:avLst/>
          </a:prstGeom>
          <a:noFill/>
          <a:ln cap="flat" cmpd="sng" w="38100">
            <a:solidFill>
              <a:schemeClr val="accent1"/>
            </a:solidFill>
            <a:prstDash val="solid"/>
            <a:round/>
            <a:headEnd len="med" w="med" type="none"/>
            <a:tailEnd len="med" w="med" type="none"/>
          </a:ln>
        </p:spPr>
      </p:cxnSp>
      <p:cxnSp>
        <p:nvCxnSpPr>
          <p:cNvPr id="939" name="Google Shape;939;p76"/>
          <p:cNvCxnSpPr/>
          <p:nvPr/>
        </p:nvCxnSpPr>
        <p:spPr>
          <a:xfrm>
            <a:off x="6777050" y="330400"/>
            <a:ext cx="1233600" cy="1200"/>
          </a:xfrm>
          <a:prstGeom prst="straightConnector1">
            <a:avLst/>
          </a:prstGeom>
          <a:noFill/>
          <a:ln cap="flat" cmpd="sng" w="38100">
            <a:solidFill>
              <a:schemeClr val="accent1"/>
            </a:solidFill>
            <a:prstDash val="solid"/>
            <a:round/>
            <a:headEnd len="med" w="med" type="none"/>
            <a:tailEnd len="med" w="med" type="none"/>
          </a:ln>
        </p:spPr>
      </p:cxnSp>
      <p:sp>
        <p:nvSpPr>
          <p:cNvPr id="940" name="Google Shape;940;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ca">
                <a:solidFill>
                  <a:schemeClr val="lt1"/>
                </a:solidFill>
              </a:rPr>
              <a:t>‹#›</a:t>
            </a:fld>
            <a:endParaRPr b="1">
              <a:solidFill>
                <a:schemeClr val="lt1"/>
              </a:solidFill>
            </a:endParaRPr>
          </a:p>
        </p:txBody>
      </p:sp>
      <p:sp>
        <p:nvSpPr>
          <p:cNvPr id="941" name="Google Shape;941;p76"/>
          <p:cNvSpPr txBox="1"/>
          <p:nvPr/>
        </p:nvSpPr>
        <p:spPr>
          <a:xfrm>
            <a:off x="792075" y="1646175"/>
            <a:ext cx="6851400" cy="2630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Open Sans"/>
              <a:buChar char="●"/>
            </a:pPr>
            <a:r>
              <a:rPr lang="ca">
                <a:latin typeface="Open Sans"/>
                <a:ea typeface="Open Sans"/>
                <a:cs typeface="Open Sans"/>
                <a:sym typeface="Open Sans"/>
              </a:rPr>
              <a:t>Assoliment dels objectius:</a:t>
            </a:r>
            <a:endParaRPr>
              <a:latin typeface="Open Sans"/>
              <a:ea typeface="Open Sans"/>
              <a:cs typeface="Open Sans"/>
              <a:sym typeface="Open Sans"/>
            </a:endParaRPr>
          </a:p>
          <a:p>
            <a:pPr indent="-317500" lvl="1" marL="914400" rtl="0" algn="l">
              <a:lnSpc>
                <a:spcPct val="115000"/>
              </a:lnSpc>
              <a:spcBef>
                <a:spcPts val="0"/>
              </a:spcBef>
              <a:spcAft>
                <a:spcPts val="0"/>
              </a:spcAft>
              <a:buSzPts val="1400"/>
              <a:buFont typeface="Open Sans"/>
              <a:buChar char="○"/>
            </a:pPr>
            <a:r>
              <a:rPr lang="ca">
                <a:latin typeface="Open Sans"/>
                <a:ea typeface="Open Sans"/>
                <a:cs typeface="Open Sans"/>
                <a:sym typeface="Open Sans"/>
              </a:rPr>
              <a:t>Representació dinàmica de la càrrega de treball.</a:t>
            </a:r>
            <a:endParaRPr>
              <a:latin typeface="Open Sans"/>
              <a:ea typeface="Open Sans"/>
              <a:cs typeface="Open Sans"/>
              <a:sym typeface="Open Sans"/>
            </a:endParaRPr>
          </a:p>
          <a:p>
            <a:pPr indent="-317500" lvl="1" marL="914400" rtl="0" algn="l">
              <a:lnSpc>
                <a:spcPct val="115000"/>
              </a:lnSpc>
              <a:spcBef>
                <a:spcPts val="0"/>
              </a:spcBef>
              <a:spcAft>
                <a:spcPts val="0"/>
              </a:spcAft>
              <a:buSzPts val="1400"/>
              <a:buFont typeface="Open Sans"/>
              <a:buChar char="○"/>
            </a:pPr>
            <a:r>
              <a:rPr lang="ca">
                <a:latin typeface="Open Sans"/>
                <a:ea typeface="Open Sans"/>
                <a:cs typeface="Open Sans"/>
                <a:sym typeface="Open Sans"/>
              </a:rPr>
              <a:t>Integració eficient amb LIBRA ERP.</a:t>
            </a:r>
            <a:endParaRPr>
              <a:latin typeface="Open Sans"/>
              <a:ea typeface="Open Sans"/>
              <a:cs typeface="Open Sans"/>
              <a:sym typeface="Open Sans"/>
            </a:endParaRPr>
          </a:p>
          <a:p>
            <a:pPr indent="-317500" lvl="1" marL="914400" rtl="0" algn="l">
              <a:lnSpc>
                <a:spcPct val="115000"/>
              </a:lnSpc>
              <a:spcBef>
                <a:spcPts val="0"/>
              </a:spcBef>
              <a:spcAft>
                <a:spcPts val="0"/>
              </a:spcAft>
              <a:buSzPts val="1400"/>
              <a:buFont typeface="Open Sans"/>
              <a:buChar char="○"/>
            </a:pPr>
            <a:r>
              <a:rPr lang="ca">
                <a:latin typeface="Open Sans"/>
                <a:ea typeface="Open Sans"/>
                <a:cs typeface="Open Sans"/>
                <a:sym typeface="Open Sans"/>
              </a:rPr>
              <a:t>Adaptable visualment a navegadors. Integrat al mòdul de Mobilitat.</a:t>
            </a:r>
            <a:endParaRPr>
              <a:latin typeface="Open Sans"/>
              <a:ea typeface="Open Sans"/>
              <a:cs typeface="Open Sans"/>
              <a:sym typeface="Open Sans"/>
            </a:endParaRPr>
          </a:p>
          <a:p>
            <a:pPr indent="-317500" lvl="1" marL="914400" rtl="0" algn="l">
              <a:lnSpc>
                <a:spcPct val="115000"/>
              </a:lnSpc>
              <a:spcBef>
                <a:spcPts val="0"/>
              </a:spcBef>
              <a:spcAft>
                <a:spcPts val="0"/>
              </a:spcAft>
              <a:buSzPts val="1400"/>
              <a:buFont typeface="Open Sans"/>
              <a:buChar char="○"/>
            </a:pPr>
            <a:r>
              <a:rPr lang="ca">
                <a:latin typeface="Open Sans"/>
                <a:ea typeface="Open Sans"/>
                <a:cs typeface="Open Sans"/>
                <a:sym typeface="Open Sans"/>
              </a:rPr>
              <a:t>Substitució i millora de la usabilitat del mòdul anterior</a:t>
            </a:r>
            <a:endParaRPr>
              <a:latin typeface="Open Sans"/>
              <a:ea typeface="Open Sans"/>
              <a:cs typeface="Open Sans"/>
              <a:sym typeface="Open Sans"/>
            </a:endParaRPr>
          </a:p>
          <a:p>
            <a:pPr indent="0" lvl="0" marL="457200" rtl="0" algn="l">
              <a:lnSpc>
                <a:spcPct val="115000"/>
              </a:lnSpc>
              <a:spcBef>
                <a:spcPts val="0"/>
              </a:spcBef>
              <a:spcAft>
                <a:spcPts val="0"/>
              </a:spcAft>
              <a:buNone/>
            </a:pPr>
            <a:r>
              <a:t/>
            </a:r>
            <a:endParaRPr>
              <a:latin typeface="Open Sans"/>
              <a:ea typeface="Open Sans"/>
              <a:cs typeface="Open Sans"/>
              <a:sym typeface="Open Sans"/>
            </a:endParaRPr>
          </a:p>
          <a:p>
            <a:pPr indent="-317500" lvl="0" marL="457200" rtl="0" algn="l">
              <a:lnSpc>
                <a:spcPct val="115000"/>
              </a:lnSpc>
              <a:spcBef>
                <a:spcPts val="0"/>
              </a:spcBef>
              <a:spcAft>
                <a:spcPts val="0"/>
              </a:spcAft>
              <a:buSzPts val="1400"/>
              <a:buFont typeface="Open Sans"/>
              <a:buChar char="●"/>
            </a:pPr>
            <a:r>
              <a:rPr lang="ca">
                <a:latin typeface="Open Sans"/>
                <a:ea typeface="Open Sans"/>
                <a:cs typeface="Open Sans"/>
                <a:sym typeface="Open Sans"/>
              </a:rPr>
              <a:t>Projecte real en un ambient professional.</a:t>
            </a:r>
            <a:endParaRPr>
              <a:latin typeface="Open Sans"/>
              <a:ea typeface="Open Sans"/>
              <a:cs typeface="Open Sans"/>
              <a:sym typeface="Open Sans"/>
            </a:endParaRPr>
          </a:p>
          <a:p>
            <a:pPr indent="-317500" lvl="0" marL="457200" rtl="0" algn="l">
              <a:lnSpc>
                <a:spcPct val="115000"/>
              </a:lnSpc>
              <a:spcBef>
                <a:spcPts val="0"/>
              </a:spcBef>
              <a:spcAft>
                <a:spcPts val="0"/>
              </a:spcAft>
              <a:buSzPts val="1400"/>
              <a:buFont typeface="Open Sans"/>
              <a:buChar char="●"/>
            </a:pPr>
            <a:r>
              <a:rPr lang="ca">
                <a:latin typeface="Open Sans"/>
                <a:ea typeface="Open Sans"/>
                <a:cs typeface="Open Sans"/>
                <a:sym typeface="Open Sans"/>
              </a:rPr>
              <a:t>El projecte es passarà a producció pròximament.</a:t>
            </a:r>
            <a:endParaRPr>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0" lvl="0" marL="0" rtl="0" algn="l">
              <a:lnSpc>
                <a:spcPct val="115000"/>
              </a:lnSpc>
              <a:spcBef>
                <a:spcPts val="0"/>
              </a:spcBef>
              <a:spcAft>
                <a:spcPts val="0"/>
              </a:spcAft>
              <a:buNone/>
            </a:pPr>
            <a:r>
              <a:rPr lang="ca">
                <a:latin typeface="Open Sans"/>
                <a:ea typeface="Open Sans"/>
                <a:cs typeface="Open Sans"/>
                <a:sym typeface="Open Sans"/>
              </a:rPr>
              <a:t>Vídeo demostració del mòdul gràfic → </a:t>
            </a:r>
            <a:r>
              <a:rPr lang="ca" u="sng">
                <a:solidFill>
                  <a:schemeClr val="hlink"/>
                </a:solidFill>
                <a:latin typeface="Open Sans"/>
                <a:ea typeface="Open Sans"/>
                <a:cs typeface="Open Sans"/>
                <a:sym typeface="Open Sans"/>
                <a:hlinkClick r:id="rId4"/>
              </a:rPr>
              <a:t>https://youtu.be/RPpAsBA1Xu8</a:t>
            </a:r>
            <a:endParaRPr>
              <a:latin typeface="Open Sans"/>
              <a:ea typeface="Open Sans"/>
              <a:cs typeface="Open Sans"/>
              <a:sym typeface="Open Sans"/>
            </a:endParaRPr>
          </a:p>
        </p:txBody>
      </p:sp>
      <p:grpSp>
        <p:nvGrpSpPr>
          <p:cNvPr id="942" name="Google Shape;942;p76"/>
          <p:cNvGrpSpPr/>
          <p:nvPr/>
        </p:nvGrpSpPr>
        <p:grpSpPr>
          <a:xfrm>
            <a:off x="5842560" y="1941995"/>
            <a:ext cx="231601" cy="225517"/>
            <a:chOff x="6870193" y="2295620"/>
            <a:chExt cx="360356" cy="343462"/>
          </a:xfrm>
        </p:grpSpPr>
        <p:sp>
          <p:nvSpPr>
            <p:cNvPr id="943" name="Google Shape;943;p76"/>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6"/>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76"/>
          <p:cNvGrpSpPr/>
          <p:nvPr/>
        </p:nvGrpSpPr>
        <p:grpSpPr>
          <a:xfrm>
            <a:off x="4682111" y="2230471"/>
            <a:ext cx="231601" cy="225517"/>
            <a:chOff x="6870193" y="2295620"/>
            <a:chExt cx="360356" cy="343462"/>
          </a:xfrm>
        </p:grpSpPr>
        <p:sp>
          <p:nvSpPr>
            <p:cNvPr id="946" name="Google Shape;946;p76"/>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6"/>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76"/>
          <p:cNvGrpSpPr/>
          <p:nvPr/>
        </p:nvGrpSpPr>
        <p:grpSpPr>
          <a:xfrm>
            <a:off x="7411885" y="2458995"/>
            <a:ext cx="231601" cy="225517"/>
            <a:chOff x="6870193" y="2295620"/>
            <a:chExt cx="360356" cy="343462"/>
          </a:xfrm>
        </p:grpSpPr>
        <p:sp>
          <p:nvSpPr>
            <p:cNvPr id="949" name="Google Shape;949;p76"/>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6"/>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76"/>
          <p:cNvGrpSpPr/>
          <p:nvPr/>
        </p:nvGrpSpPr>
        <p:grpSpPr>
          <a:xfrm>
            <a:off x="6344135" y="2721620"/>
            <a:ext cx="231601" cy="225517"/>
            <a:chOff x="6870193" y="2295620"/>
            <a:chExt cx="360356" cy="343462"/>
          </a:xfrm>
        </p:grpSpPr>
        <p:sp>
          <p:nvSpPr>
            <p:cNvPr id="952" name="Google Shape;952;p76"/>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6"/>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9"/>
          <p:cNvSpPr txBox="1"/>
          <p:nvPr>
            <p:ph type="ctrTitle"/>
          </p:nvPr>
        </p:nvSpPr>
        <p:spPr>
          <a:xfrm flipH="1">
            <a:off x="1415725" y="1509850"/>
            <a:ext cx="23958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Context</a:t>
            </a:r>
            <a:endParaRPr/>
          </a:p>
        </p:txBody>
      </p:sp>
      <p:sp>
        <p:nvSpPr>
          <p:cNvPr id="419" name="Google Shape;419;p59"/>
          <p:cNvSpPr txBox="1"/>
          <p:nvPr>
            <p:ph idx="2" type="title"/>
          </p:nvPr>
        </p:nvSpPr>
        <p:spPr>
          <a:xfrm flipH="1">
            <a:off x="720753" y="1265437"/>
            <a:ext cx="733500" cy="13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01</a:t>
            </a:r>
            <a:endParaRPr/>
          </a:p>
        </p:txBody>
      </p:sp>
      <p:sp>
        <p:nvSpPr>
          <p:cNvPr id="420" name="Google Shape;420;p59"/>
          <p:cNvSpPr txBox="1"/>
          <p:nvPr>
            <p:ph idx="3" type="ctrTitle"/>
          </p:nvPr>
        </p:nvSpPr>
        <p:spPr>
          <a:xfrm>
            <a:off x="4829051" y="1509859"/>
            <a:ext cx="23958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Abast</a:t>
            </a:r>
            <a:endParaRPr/>
          </a:p>
        </p:txBody>
      </p:sp>
      <p:sp>
        <p:nvSpPr>
          <p:cNvPr id="421" name="Google Shape;421;p59"/>
          <p:cNvSpPr txBox="1"/>
          <p:nvPr>
            <p:ph idx="5" type="title"/>
          </p:nvPr>
        </p:nvSpPr>
        <p:spPr>
          <a:xfrm>
            <a:off x="4133313" y="1267087"/>
            <a:ext cx="733500" cy="13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02</a:t>
            </a:r>
            <a:endParaRPr/>
          </a:p>
        </p:txBody>
      </p:sp>
      <p:sp>
        <p:nvSpPr>
          <p:cNvPr id="422" name="Google Shape;422;p59"/>
          <p:cNvSpPr txBox="1"/>
          <p:nvPr>
            <p:ph idx="6" type="ctrTitle"/>
          </p:nvPr>
        </p:nvSpPr>
        <p:spPr>
          <a:xfrm flipH="1">
            <a:off x="1413048" y="2404300"/>
            <a:ext cx="23958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Gestió del projecte</a:t>
            </a:r>
            <a:endParaRPr/>
          </a:p>
        </p:txBody>
      </p:sp>
      <p:sp>
        <p:nvSpPr>
          <p:cNvPr id="423" name="Google Shape;423;p59"/>
          <p:cNvSpPr txBox="1"/>
          <p:nvPr>
            <p:ph idx="8" type="title"/>
          </p:nvPr>
        </p:nvSpPr>
        <p:spPr>
          <a:xfrm flipH="1">
            <a:off x="720753" y="2138488"/>
            <a:ext cx="733500" cy="13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03</a:t>
            </a:r>
            <a:endParaRPr/>
          </a:p>
        </p:txBody>
      </p:sp>
      <p:sp>
        <p:nvSpPr>
          <p:cNvPr id="424" name="Google Shape;424;p59"/>
          <p:cNvSpPr txBox="1"/>
          <p:nvPr>
            <p:ph idx="9" type="ctrTitle"/>
          </p:nvPr>
        </p:nvSpPr>
        <p:spPr>
          <a:xfrm>
            <a:off x="4826378" y="2404309"/>
            <a:ext cx="23958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Desenvolupament de la solució</a:t>
            </a:r>
            <a:endParaRPr/>
          </a:p>
        </p:txBody>
      </p:sp>
      <p:sp>
        <p:nvSpPr>
          <p:cNvPr id="425" name="Google Shape;425;p59"/>
          <p:cNvSpPr txBox="1"/>
          <p:nvPr>
            <p:ph idx="14" type="title"/>
          </p:nvPr>
        </p:nvSpPr>
        <p:spPr>
          <a:xfrm>
            <a:off x="4127838" y="2159188"/>
            <a:ext cx="733500" cy="13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04</a:t>
            </a:r>
            <a:endParaRPr/>
          </a:p>
        </p:txBody>
      </p:sp>
      <p:sp>
        <p:nvSpPr>
          <p:cNvPr id="426" name="Google Shape;426;p59"/>
          <p:cNvSpPr txBox="1"/>
          <p:nvPr>
            <p:ph idx="15" type="ctrTitle"/>
          </p:nvPr>
        </p:nvSpPr>
        <p:spPr>
          <a:xfrm>
            <a:off x="715500" y="288750"/>
            <a:ext cx="77130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Índex</a:t>
            </a:r>
            <a:endParaRPr/>
          </a:p>
        </p:txBody>
      </p:sp>
      <p:sp>
        <p:nvSpPr>
          <p:cNvPr id="427" name="Google Shape;427;p59"/>
          <p:cNvSpPr txBox="1"/>
          <p:nvPr>
            <p:ph idx="6" type="ctrTitle"/>
          </p:nvPr>
        </p:nvSpPr>
        <p:spPr>
          <a:xfrm flipH="1">
            <a:off x="1413048" y="3488500"/>
            <a:ext cx="23958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Demostració</a:t>
            </a:r>
            <a:endParaRPr/>
          </a:p>
        </p:txBody>
      </p:sp>
      <p:sp>
        <p:nvSpPr>
          <p:cNvPr id="428" name="Google Shape;428;p59"/>
          <p:cNvSpPr txBox="1"/>
          <p:nvPr>
            <p:ph idx="8" type="title"/>
          </p:nvPr>
        </p:nvSpPr>
        <p:spPr>
          <a:xfrm flipH="1">
            <a:off x="720753" y="3222688"/>
            <a:ext cx="733500" cy="13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05</a:t>
            </a:r>
            <a:endParaRPr/>
          </a:p>
        </p:txBody>
      </p:sp>
      <p:sp>
        <p:nvSpPr>
          <p:cNvPr id="429" name="Google Shape;429;p59"/>
          <p:cNvSpPr txBox="1"/>
          <p:nvPr>
            <p:ph idx="9" type="ctrTitle"/>
          </p:nvPr>
        </p:nvSpPr>
        <p:spPr>
          <a:xfrm>
            <a:off x="4826378" y="3488509"/>
            <a:ext cx="23958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Conclusions</a:t>
            </a:r>
            <a:endParaRPr/>
          </a:p>
        </p:txBody>
      </p:sp>
      <p:sp>
        <p:nvSpPr>
          <p:cNvPr id="430" name="Google Shape;430;p59"/>
          <p:cNvSpPr txBox="1"/>
          <p:nvPr>
            <p:ph idx="14" type="title"/>
          </p:nvPr>
        </p:nvSpPr>
        <p:spPr>
          <a:xfrm>
            <a:off x="4127838" y="3298738"/>
            <a:ext cx="733500" cy="13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06</a:t>
            </a:r>
            <a:endParaRPr/>
          </a:p>
        </p:txBody>
      </p:sp>
      <p:sp>
        <p:nvSpPr>
          <p:cNvPr id="431" name="Google Shape;431;p59">
            <a:hlinkClick r:id="rId3"/>
          </p:cNvPr>
          <p:cNvSpPr/>
          <p:nvPr/>
        </p:nvSpPr>
        <p:spPr>
          <a:xfrm>
            <a:off x="0" y="5016500"/>
            <a:ext cx="1158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ca">
                <a:solidFill>
                  <a:schemeClr val="lt1"/>
                </a:solidFill>
              </a:rPr>
              <a:t>‹#›</a:t>
            </a:fld>
            <a:endParaRPr b="1">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77"/>
          <p:cNvSpPr txBox="1"/>
          <p:nvPr>
            <p:ph type="title"/>
          </p:nvPr>
        </p:nvSpPr>
        <p:spPr>
          <a:xfrm>
            <a:off x="693175" y="380550"/>
            <a:ext cx="7665300" cy="252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sz="5800"/>
              <a:t>Gràcies per la </a:t>
            </a:r>
            <a:r>
              <a:rPr lang="ca" sz="5800">
                <a:solidFill>
                  <a:schemeClr val="accent2"/>
                </a:solidFill>
              </a:rPr>
              <a:t>vostra atenció</a:t>
            </a:r>
            <a:r>
              <a:rPr lang="ca" sz="5800">
                <a:solidFill>
                  <a:schemeClr val="accent2"/>
                </a:solidFill>
              </a:rPr>
              <a:t>!</a:t>
            </a:r>
            <a:endParaRPr sz="5800">
              <a:solidFill>
                <a:schemeClr val="accent2"/>
              </a:solidFill>
            </a:endParaRPr>
          </a:p>
        </p:txBody>
      </p:sp>
      <p:sp>
        <p:nvSpPr>
          <p:cNvPr id="959" name="Google Shape;959;p77">
            <a:hlinkClick r:id="rId3"/>
          </p:cNvPr>
          <p:cNvSpPr/>
          <p:nvPr/>
        </p:nvSpPr>
        <p:spPr>
          <a:xfrm>
            <a:off x="0" y="5016500"/>
            <a:ext cx="60189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7"/>
          <p:cNvSpPr/>
          <p:nvPr/>
        </p:nvSpPr>
        <p:spPr>
          <a:xfrm>
            <a:off x="641675" y="3319050"/>
            <a:ext cx="5183700" cy="144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961" name="Google Shape;961;p77"/>
          <p:cNvPicPr preferRelativeResize="0"/>
          <p:nvPr/>
        </p:nvPicPr>
        <p:blipFill>
          <a:blip r:embed="rId4">
            <a:alphaModFix/>
          </a:blip>
          <a:stretch>
            <a:fillRect/>
          </a:stretch>
        </p:blipFill>
        <p:spPr>
          <a:xfrm>
            <a:off x="693175" y="2968826"/>
            <a:ext cx="4435675" cy="772575"/>
          </a:xfrm>
          <a:prstGeom prst="rect">
            <a:avLst/>
          </a:prstGeom>
          <a:noFill/>
          <a:ln>
            <a:noFill/>
          </a:ln>
        </p:spPr>
      </p:pic>
      <p:pic>
        <p:nvPicPr>
          <p:cNvPr id="962" name="Google Shape;962;p77"/>
          <p:cNvPicPr preferRelativeResize="0"/>
          <p:nvPr/>
        </p:nvPicPr>
        <p:blipFill>
          <a:blip r:embed="rId5">
            <a:alphaModFix/>
          </a:blip>
          <a:stretch>
            <a:fillRect/>
          </a:stretch>
        </p:blipFill>
        <p:spPr>
          <a:xfrm>
            <a:off x="5612925" y="3038113"/>
            <a:ext cx="2574625" cy="634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0"/>
          <p:cNvSpPr txBox="1"/>
          <p:nvPr>
            <p:ph type="title"/>
          </p:nvPr>
        </p:nvSpPr>
        <p:spPr>
          <a:xfrm>
            <a:off x="712350" y="901524"/>
            <a:ext cx="77193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Introducció</a:t>
            </a:r>
            <a:endParaRPr>
              <a:solidFill>
                <a:schemeClr val="accent2"/>
              </a:solidFill>
            </a:endParaRPr>
          </a:p>
        </p:txBody>
      </p:sp>
      <p:sp>
        <p:nvSpPr>
          <p:cNvPr id="438" name="Google Shape;438;p60"/>
          <p:cNvSpPr txBox="1"/>
          <p:nvPr>
            <p:ph idx="1" type="subTitle"/>
          </p:nvPr>
        </p:nvSpPr>
        <p:spPr>
          <a:xfrm>
            <a:off x="712350" y="1759500"/>
            <a:ext cx="6986400" cy="1624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ca" sz="1400"/>
              <a:t>Aquest projecte s'emmarca dins de la </a:t>
            </a:r>
            <a:r>
              <a:rPr b="1" lang="ca" sz="1400"/>
              <a:t>modalitat B</a:t>
            </a:r>
            <a:r>
              <a:rPr lang="ca" sz="1400"/>
              <a:t>.</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ca" sz="1400"/>
              <a:t>Es realitza en col·laboració amb </a:t>
            </a:r>
            <a:r>
              <a:rPr b="1" lang="ca" sz="1400"/>
              <a:t>EDISA Projectes Informàtics, SA</a:t>
            </a:r>
            <a:r>
              <a:rPr lang="ca" sz="1400"/>
              <a:t>.</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b="1" lang="ca" sz="1400"/>
              <a:t>EDISA </a:t>
            </a:r>
            <a:r>
              <a:rPr lang="ca" sz="1400"/>
              <a:t>es dedica al desenvolupament d'aplicacions de gestió empresarial destinades a les mitjanes i grans empreses de més de 30 sectors diferents. </a:t>
            </a:r>
            <a:endParaRPr sz="1400"/>
          </a:p>
        </p:txBody>
      </p:sp>
      <p:sp>
        <p:nvSpPr>
          <p:cNvPr id="439" name="Google Shape;439;p60">
            <a:hlinkClick r:id="rId3"/>
          </p:cNvPr>
          <p:cNvSpPr/>
          <p:nvPr/>
        </p:nvSpPr>
        <p:spPr>
          <a:xfrm>
            <a:off x="0" y="5016500"/>
            <a:ext cx="2316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 name="Google Shape;440;p60"/>
          <p:cNvCxnSpPr/>
          <p:nvPr/>
        </p:nvCxnSpPr>
        <p:spPr>
          <a:xfrm>
            <a:off x="775150" y="328450"/>
            <a:ext cx="7695000" cy="3000"/>
          </a:xfrm>
          <a:prstGeom prst="straightConnector1">
            <a:avLst/>
          </a:prstGeom>
          <a:noFill/>
          <a:ln cap="flat" cmpd="sng" w="38100">
            <a:solidFill>
              <a:schemeClr val="dk1"/>
            </a:solidFill>
            <a:prstDash val="solid"/>
            <a:round/>
            <a:headEnd len="med" w="med" type="none"/>
            <a:tailEnd len="med" w="med" type="none"/>
          </a:ln>
        </p:spPr>
      </p:cxnSp>
      <p:cxnSp>
        <p:nvCxnSpPr>
          <p:cNvPr id="441" name="Google Shape;441;p60"/>
          <p:cNvCxnSpPr/>
          <p:nvPr/>
        </p:nvCxnSpPr>
        <p:spPr>
          <a:xfrm rot="10800000">
            <a:off x="1387075" y="241850"/>
            <a:ext cx="0" cy="169500"/>
          </a:xfrm>
          <a:prstGeom prst="straightConnector1">
            <a:avLst/>
          </a:prstGeom>
          <a:noFill/>
          <a:ln cap="flat" cmpd="sng" w="38100">
            <a:solidFill>
              <a:schemeClr val="dk2"/>
            </a:solidFill>
            <a:prstDash val="solid"/>
            <a:round/>
            <a:headEnd len="med" w="med" type="none"/>
            <a:tailEnd len="med" w="med" type="none"/>
          </a:ln>
        </p:spPr>
      </p:cxnSp>
      <p:cxnSp>
        <p:nvCxnSpPr>
          <p:cNvPr id="442" name="Google Shape;442;p60"/>
          <p:cNvCxnSpPr/>
          <p:nvPr/>
        </p:nvCxnSpPr>
        <p:spPr>
          <a:xfrm flipH="1" rot="10800000">
            <a:off x="2750350" y="241875"/>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443" name="Google Shape;443;p60"/>
          <p:cNvCxnSpPr/>
          <p:nvPr/>
        </p:nvCxnSpPr>
        <p:spPr>
          <a:xfrm rot="10800000">
            <a:off x="4114200" y="241575"/>
            <a:ext cx="0" cy="166800"/>
          </a:xfrm>
          <a:prstGeom prst="straightConnector1">
            <a:avLst/>
          </a:prstGeom>
          <a:noFill/>
          <a:ln cap="flat" cmpd="sng" w="38100">
            <a:solidFill>
              <a:schemeClr val="dk2"/>
            </a:solidFill>
            <a:prstDash val="solid"/>
            <a:round/>
            <a:headEnd len="med" w="med" type="none"/>
            <a:tailEnd len="med" w="med" type="none"/>
          </a:ln>
        </p:spPr>
      </p:cxnSp>
      <p:cxnSp>
        <p:nvCxnSpPr>
          <p:cNvPr id="444" name="Google Shape;444;p60"/>
          <p:cNvCxnSpPr/>
          <p:nvPr/>
        </p:nvCxnSpPr>
        <p:spPr>
          <a:xfrm rot="10800000">
            <a:off x="5480975" y="247600"/>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445" name="Google Shape;445;p60"/>
          <p:cNvCxnSpPr/>
          <p:nvPr/>
        </p:nvCxnSpPr>
        <p:spPr>
          <a:xfrm flipH="1" rot="10800000">
            <a:off x="6758938" y="242350"/>
            <a:ext cx="300" cy="167100"/>
          </a:xfrm>
          <a:prstGeom prst="straightConnector1">
            <a:avLst/>
          </a:prstGeom>
          <a:noFill/>
          <a:ln cap="flat" cmpd="sng" w="38100">
            <a:solidFill>
              <a:schemeClr val="dk2"/>
            </a:solidFill>
            <a:prstDash val="solid"/>
            <a:round/>
            <a:headEnd len="med" w="med" type="none"/>
            <a:tailEnd len="med" w="med" type="none"/>
          </a:ln>
        </p:spPr>
      </p:cxnSp>
      <p:cxnSp>
        <p:nvCxnSpPr>
          <p:cNvPr id="446" name="Google Shape;446;p60"/>
          <p:cNvCxnSpPr/>
          <p:nvPr/>
        </p:nvCxnSpPr>
        <p:spPr>
          <a:xfrm flipH="1" rot="10800000">
            <a:off x="8028775" y="241750"/>
            <a:ext cx="300" cy="167700"/>
          </a:xfrm>
          <a:prstGeom prst="straightConnector1">
            <a:avLst/>
          </a:prstGeom>
          <a:noFill/>
          <a:ln cap="flat" cmpd="sng" w="38100">
            <a:solidFill>
              <a:schemeClr val="dk2"/>
            </a:solidFill>
            <a:prstDash val="solid"/>
            <a:round/>
            <a:headEnd len="med" w="med" type="none"/>
            <a:tailEnd len="med" w="med" type="none"/>
          </a:ln>
        </p:spPr>
      </p:cxnSp>
      <p:sp>
        <p:nvSpPr>
          <p:cNvPr id="447" name="Google Shape;447;p60"/>
          <p:cNvSpPr txBox="1"/>
          <p:nvPr/>
        </p:nvSpPr>
        <p:spPr>
          <a:xfrm>
            <a:off x="792075"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Context </a:t>
            </a:r>
            <a:endParaRPr sz="1000"/>
          </a:p>
        </p:txBody>
      </p:sp>
      <p:sp>
        <p:nvSpPr>
          <p:cNvPr id="448" name="Google Shape;448;p60"/>
          <p:cNvSpPr txBox="1"/>
          <p:nvPr/>
        </p:nvSpPr>
        <p:spPr>
          <a:xfrm>
            <a:off x="2155838"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Abast </a:t>
            </a:r>
            <a:endParaRPr sz="1000"/>
          </a:p>
        </p:txBody>
      </p:sp>
      <p:sp>
        <p:nvSpPr>
          <p:cNvPr id="449" name="Google Shape;449;p60"/>
          <p:cNvSpPr txBox="1"/>
          <p:nvPr/>
        </p:nvSpPr>
        <p:spPr>
          <a:xfrm>
            <a:off x="3312304"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Gestió del projecte </a:t>
            </a:r>
            <a:endParaRPr sz="1000"/>
          </a:p>
        </p:txBody>
      </p:sp>
      <p:sp>
        <p:nvSpPr>
          <p:cNvPr id="450" name="Google Shape;450;p60"/>
          <p:cNvSpPr txBox="1"/>
          <p:nvPr/>
        </p:nvSpPr>
        <p:spPr>
          <a:xfrm>
            <a:off x="46839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Desenvolupament</a:t>
            </a:r>
            <a:endParaRPr sz="1000"/>
          </a:p>
        </p:txBody>
      </p:sp>
      <p:sp>
        <p:nvSpPr>
          <p:cNvPr id="451" name="Google Shape;451;p60"/>
          <p:cNvSpPr txBox="1"/>
          <p:nvPr/>
        </p:nvSpPr>
        <p:spPr>
          <a:xfrm>
            <a:off x="59498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Demostració</a:t>
            </a:r>
            <a:endParaRPr sz="1000"/>
          </a:p>
        </p:txBody>
      </p:sp>
      <p:sp>
        <p:nvSpPr>
          <p:cNvPr id="452" name="Google Shape;452;p60"/>
          <p:cNvSpPr txBox="1"/>
          <p:nvPr/>
        </p:nvSpPr>
        <p:spPr>
          <a:xfrm>
            <a:off x="722357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Conclusions</a:t>
            </a:r>
            <a:endParaRPr sz="1000"/>
          </a:p>
        </p:txBody>
      </p:sp>
      <p:cxnSp>
        <p:nvCxnSpPr>
          <p:cNvPr id="453" name="Google Shape;453;p60"/>
          <p:cNvCxnSpPr/>
          <p:nvPr/>
        </p:nvCxnSpPr>
        <p:spPr>
          <a:xfrm>
            <a:off x="773900" y="328625"/>
            <a:ext cx="595200" cy="0"/>
          </a:xfrm>
          <a:prstGeom prst="straightConnector1">
            <a:avLst/>
          </a:prstGeom>
          <a:noFill/>
          <a:ln cap="flat" cmpd="sng" w="38100">
            <a:solidFill>
              <a:schemeClr val="accent1"/>
            </a:solidFill>
            <a:prstDash val="solid"/>
            <a:round/>
            <a:headEnd len="med" w="med" type="none"/>
            <a:tailEnd len="med" w="med" type="none"/>
          </a:ln>
        </p:spPr>
      </p:cxnSp>
      <p:pic>
        <p:nvPicPr>
          <p:cNvPr id="454" name="Google Shape;454;p60"/>
          <p:cNvPicPr preferRelativeResize="0"/>
          <p:nvPr/>
        </p:nvPicPr>
        <p:blipFill>
          <a:blip r:embed="rId4">
            <a:alphaModFix/>
          </a:blip>
          <a:stretch>
            <a:fillRect/>
          </a:stretch>
        </p:blipFill>
        <p:spPr>
          <a:xfrm>
            <a:off x="967975" y="3605375"/>
            <a:ext cx="2585200" cy="636600"/>
          </a:xfrm>
          <a:prstGeom prst="rect">
            <a:avLst/>
          </a:prstGeom>
          <a:noFill/>
          <a:ln>
            <a:noFill/>
          </a:ln>
        </p:spPr>
      </p:pic>
      <p:sp>
        <p:nvSpPr>
          <p:cNvPr id="455" name="Google Shape;455;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ca">
                <a:solidFill>
                  <a:schemeClr val="lt1"/>
                </a:solidFill>
              </a:rPr>
              <a:t>‹#›</a:t>
            </a:fld>
            <a:endParaRPr b="1">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1"/>
          <p:cNvSpPr txBox="1"/>
          <p:nvPr>
            <p:ph type="title"/>
          </p:nvPr>
        </p:nvSpPr>
        <p:spPr>
          <a:xfrm>
            <a:off x="712350" y="816049"/>
            <a:ext cx="77193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Què és un </a:t>
            </a:r>
            <a:r>
              <a:rPr lang="ca">
                <a:solidFill>
                  <a:schemeClr val="accent2"/>
                </a:solidFill>
              </a:rPr>
              <a:t>ERP?</a:t>
            </a:r>
            <a:endParaRPr>
              <a:solidFill>
                <a:schemeClr val="accent2"/>
              </a:solidFill>
            </a:endParaRPr>
          </a:p>
        </p:txBody>
      </p:sp>
      <p:sp>
        <p:nvSpPr>
          <p:cNvPr id="461" name="Google Shape;461;p61">
            <a:hlinkClick r:id="rId3"/>
          </p:cNvPr>
          <p:cNvSpPr/>
          <p:nvPr/>
        </p:nvSpPr>
        <p:spPr>
          <a:xfrm>
            <a:off x="0" y="5016500"/>
            <a:ext cx="2316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 name="Google Shape;462;p61"/>
          <p:cNvCxnSpPr/>
          <p:nvPr/>
        </p:nvCxnSpPr>
        <p:spPr>
          <a:xfrm>
            <a:off x="775150" y="328450"/>
            <a:ext cx="7695000" cy="3000"/>
          </a:xfrm>
          <a:prstGeom prst="straightConnector1">
            <a:avLst/>
          </a:prstGeom>
          <a:noFill/>
          <a:ln cap="flat" cmpd="sng" w="38100">
            <a:solidFill>
              <a:schemeClr val="dk1"/>
            </a:solidFill>
            <a:prstDash val="solid"/>
            <a:round/>
            <a:headEnd len="med" w="med" type="none"/>
            <a:tailEnd len="med" w="med" type="none"/>
          </a:ln>
        </p:spPr>
      </p:cxnSp>
      <p:cxnSp>
        <p:nvCxnSpPr>
          <p:cNvPr id="463" name="Google Shape;463;p61"/>
          <p:cNvCxnSpPr/>
          <p:nvPr/>
        </p:nvCxnSpPr>
        <p:spPr>
          <a:xfrm rot="10800000">
            <a:off x="1387075" y="241850"/>
            <a:ext cx="0" cy="169500"/>
          </a:xfrm>
          <a:prstGeom prst="straightConnector1">
            <a:avLst/>
          </a:prstGeom>
          <a:noFill/>
          <a:ln cap="flat" cmpd="sng" w="38100">
            <a:solidFill>
              <a:schemeClr val="dk2"/>
            </a:solidFill>
            <a:prstDash val="solid"/>
            <a:round/>
            <a:headEnd len="med" w="med" type="none"/>
            <a:tailEnd len="med" w="med" type="none"/>
          </a:ln>
        </p:spPr>
      </p:cxnSp>
      <p:cxnSp>
        <p:nvCxnSpPr>
          <p:cNvPr id="464" name="Google Shape;464;p61"/>
          <p:cNvCxnSpPr/>
          <p:nvPr/>
        </p:nvCxnSpPr>
        <p:spPr>
          <a:xfrm flipH="1" rot="10800000">
            <a:off x="2750350" y="241875"/>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465" name="Google Shape;465;p61"/>
          <p:cNvCxnSpPr/>
          <p:nvPr/>
        </p:nvCxnSpPr>
        <p:spPr>
          <a:xfrm rot="10800000">
            <a:off x="4114200" y="241575"/>
            <a:ext cx="0" cy="166800"/>
          </a:xfrm>
          <a:prstGeom prst="straightConnector1">
            <a:avLst/>
          </a:prstGeom>
          <a:noFill/>
          <a:ln cap="flat" cmpd="sng" w="38100">
            <a:solidFill>
              <a:schemeClr val="dk2"/>
            </a:solidFill>
            <a:prstDash val="solid"/>
            <a:round/>
            <a:headEnd len="med" w="med" type="none"/>
            <a:tailEnd len="med" w="med" type="none"/>
          </a:ln>
        </p:spPr>
      </p:cxnSp>
      <p:cxnSp>
        <p:nvCxnSpPr>
          <p:cNvPr id="466" name="Google Shape;466;p61"/>
          <p:cNvCxnSpPr/>
          <p:nvPr/>
        </p:nvCxnSpPr>
        <p:spPr>
          <a:xfrm rot="10800000">
            <a:off x="5480975" y="247600"/>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467" name="Google Shape;467;p61"/>
          <p:cNvCxnSpPr/>
          <p:nvPr/>
        </p:nvCxnSpPr>
        <p:spPr>
          <a:xfrm flipH="1" rot="10800000">
            <a:off x="6758938" y="242350"/>
            <a:ext cx="300" cy="167100"/>
          </a:xfrm>
          <a:prstGeom prst="straightConnector1">
            <a:avLst/>
          </a:prstGeom>
          <a:noFill/>
          <a:ln cap="flat" cmpd="sng" w="38100">
            <a:solidFill>
              <a:schemeClr val="dk2"/>
            </a:solidFill>
            <a:prstDash val="solid"/>
            <a:round/>
            <a:headEnd len="med" w="med" type="none"/>
            <a:tailEnd len="med" w="med" type="none"/>
          </a:ln>
        </p:spPr>
      </p:cxnSp>
      <p:cxnSp>
        <p:nvCxnSpPr>
          <p:cNvPr id="468" name="Google Shape;468;p61"/>
          <p:cNvCxnSpPr/>
          <p:nvPr/>
        </p:nvCxnSpPr>
        <p:spPr>
          <a:xfrm flipH="1" rot="10800000">
            <a:off x="8028775" y="241750"/>
            <a:ext cx="300" cy="167700"/>
          </a:xfrm>
          <a:prstGeom prst="straightConnector1">
            <a:avLst/>
          </a:prstGeom>
          <a:noFill/>
          <a:ln cap="flat" cmpd="sng" w="38100">
            <a:solidFill>
              <a:schemeClr val="dk2"/>
            </a:solidFill>
            <a:prstDash val="solid"/>
            <a:round/>
            <a:headEnd len="med" w="med" type="none"/>
            <a:tailEnd len="med" w="med" type="none"/>
          </a:ln>
        </p:spPr>
      </p:cxnSp>
      <p:sp>
        <p:nvSpPr>
          <p:cNvPr id="469" name="Google Shape;469;p61"/>
          <p:cNvSpPr txBox="1"/>
          <p:nvPr/>
        </p:nvSpPr>
        <p:spPr>
          <a:xfrm>
            <a:off x="792075"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Context</a:t>
            </a:r>
            <a:r>
              <a:rPr lang="ca" sz="1000">
                <a:solidFill>
                  <a:schemeClr val="dk1"/>
                </a:solidFill>
                <a:latin typeface="Open Sans"/>
                <a:ea typeface="Open Sans"/>
                <a:cs typeface="Open Sans"/>
                <a:sym typeface="Open Sans"/>
              </a:rPr>
              <a:t> </a:t>
            </a:r>
            <a:endParaRPr sz="1000"/>
          </a:p>
        </p:txBody>
      </p:sp>
      <p:sp>
        <p:nvSpPr>
          <p:cNvPr id="470" name="Google Shape;470;p61"/>
          <p:cNvSpPr txBox="1"/>
          <p:nvPr/>
        </p:nvSpPr>
        <p:spPr>
          <a:xfrm>
            <a:off x="2155838"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Abast</a:t>
            </a:r>
            <a:r>
              <a:rPr lang="ca" sz="1000">
                <a:solidFill>
                  <a:schemeClr val="dk1"/>
                </a:solidFill>
                <a:latin typeface="Open Sans"/>
                <a:ea typeface="Open Sans"/>
                <a:cs typeface="Open Sans"/>
                <a:sym typeface="Open Sans"/>
              </a:rPr>
              <a:t> </a:t>
            </a:r>
            <a:endParaRPr sz="1000"/>
          </a:p>
        </p:txBody>
      </p:sp>
      <p:sp>
        <p:nvSpPr>
          <p:cNvPr id="471" name="Google Shape;471;p61"/>
          <p:cNvSpPr txBox="1"/>
          <p:nvPr/>
        </p:nvSpPr>
        <p:spPr>
          <a:xfrm>
            <a:off x="3312304"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Gestió del projecte</a:t>
            </a:r>
            <a:r>
              <a:rPr lang="ca" sz="1000">
                <a:solidFill>
                  <a:schemeClr val="dk1"/>
                </a:solidFill>
                <a:latin typeface="Open Sans"/>
                <a:ea typeface="Open Sans"/>
                <a:cs typeface="Open Sans"/>
                <a:sym typeface="Open Sans"/>
              </a:rPr>
              <a:t> </a:t>
            </a:r>
            <a:endParaRPr sz="1000"/>
          </a:p>
        </p:txBody>
      </p:sp>
      <p:sp>
        <p:nvSpPr>
          <p:cNvPr id="472" name="Google Shape;472;p61"/>
          <p:cNvSpPr txBox="1"/>
          <p:nvPr/>
        </p:nvSpPr>
        <p:spPr>
          <a:xfrm>
            <a:off x="46839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Desenvolupament</a:t>
            </a:r>
            <a:endParaRPr sz="1000"/>
          </a:p>
        </p:txBody>
      </p:sp>
      <p:sp>
        <p:nvSpPr>
          <p:cNvPr id="473" name="Google Shape;473;p61"/>
          <p:cNvSpPr txBox="1"/>
          <p:nvPr/>
        </p:nvSpPr>
        <p:spPr>
          <a:xfrm>
            <a:off x="59498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Demostració</a:t>
            </a:r>
            <a:endParaRPr sz="1000"/>
          </a:p>
        </p:txBody>
      </p:sp>
      <p:sp>
        <p:nvSpPr>
          <p:cNvPr id="474" name="Google Shape;474;p61"/>
          <p:cNvSpPr txBox="1"/>
          <p:nvPr/>
        </p:nvSpPr>
        <p:spPr>
          <a:xfrm>
            <a:off x="722357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Conclusions</a:t>
            </a:r>
            <a:endParaRPr sz="1000"/>
          </a:p>
        </p:txBody>
      </p:sp>
      <p:cxnSp>
        <p:nvCxnSpPr>
          <p:cNvPr id="475" name="Google Shape;475;p61"/>
          <p:cNvCxnSpPr/>
          <p:nvPr/>
        </p:nvCxnSpPr>
        <p:spPr>
          <a:xfrm>
            <a:off x="773900" y="328625"/>
            <a:ext cx="595200" cy="0"/>
          </a:xfrm>
          <a:prstGeom prst="straightConnector1">
            <a:avLst/>
          </a:prstGeom>
          <a:noFill/>
          <a:ln cap="flat" cmpd="sng" w="38100">
            <a:solidFill>
              <a:schemeClr val="accent1"/>
            </a:solidFill>
            <a:prstDash val="solid"/>
            <a:round/>
            <a:headEnd len="med" w="med" type="none"/>
            <a:tailEnd len="med" w="med" type="none"/>
          </a:ln>
        </p:spPr>
      </p:cxnSp>
      <p:pic>
        <p:nvPicPr>
          <p:cNvPr id="476" name="Google Shape;476;p61"/>
          <p:cNvPicPr preferRelativeResize="0"/>
          <p:nvPr/>
        </p:nvPicPr>
        <p:blipFill>
          <a:blip r:embed="rId4">
            <a:alphaModFix/>
          </a:blip>
          <a:stretch>
            <a:fillRect/>
          </a:stretch>
        </p:blipFill>
        <p:spPr>
          <a:xfrm>
            <a:off x="792075" y="1746400"/>
            <a:ext cx="3542325" cy="2860901"/>
          </a:xfrm>
          <a:prstGeom prst="rect">
            <a:avLst/>
          </a:prstGeom>
          <a:noFill/>
          <a:ln>
            <a:noFill/>
          </a:ln>
        </p:spPr>
      </p:pic>
      <p:pic>
        <p:nvPicPr>
          <p:cNvPr id="477" name="Google Shape;477;p61"/>
          <p:cNvPicPr preferRelativeResize="0"/>
          <p:nvPr/>
        </p:nvPicPr>
        <p:blipFill>
          <a:blip r:embed="rId5">
            <a:alphaModFix/>
          </a:blip>
          <a:stretch>
            <a:fillRect/>
          </a:stretch>
        </p:blipFill>
        <p:spPr>
          <a:xfrm>
            <a:off x="6812465" y="2982225"/>
            <a:ext cx="1775385" cy="812825"/>
          </a:xfrm>
          <a:prstGeom prst="rect">
            <a:avLst/>
          </a:prstGeom>
          <a:noFill/>
          <a:ln>
            <a:noFill/>
          </a:ln>
        </p:spPr>
      </p:pic>
      <p:pic>
        <p:nvPicPr>
          <p:cNvPr id="478" name="Google Shape;478;p61"/>
          <p:cNvPicPr preferRelativeResize="0"/>
          <p:nvPr/>
        </p:nvPicPr>
        <p:blipFill>
          <a:blip r:embed="rId6">
            <a:alphaModFix/>
          </a:blip>
          <a:stretch>
            <a:fillRect/>
          </a:stretch>
        </p:blipFill>
        <p:spPr>
          <a:xfrm>
            <a:off x="4806900" y="2096807"/>
            <a:ext cx="3624749" cy="949618"/>
          </a:xfrm>
          <a:prstGeom prst="rect">
            <a:avLst/>
          </a:prstGeom>
          <a:noFill/>
          <a:ln>
            <a:noFill/>
          </a:ln>
        </p:spPr>
      </p:pic>
      <p:sp>
        <p:nvSpPr>
          <p:cNvPr id="479" name="Google Shape;479;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ca">
                <a:solidFill>
                  <a:schemeClr val="lt1"/>
                </a:solidFill>
              </a:rPr>
              <a:t>‹#›</a:t>
            </a:fld>
            <a:endParaRPr b="1">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2"/>
          <p:cNvSpPr txBox="1"/>
          <p:nvPr>
            <p:ph type="title"/>
          </p:nvPr>
        </p:nvSpPr>
        <p:spPr>
          <a:xfrm>
            <a:off x="712350" y="816049"/>
            <a:ext cx="77193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Mòduls del projecte</a:t>
            </a:r>
            <a:endParaRPr>
              <a:solidFill>
                <a:schemeClr val="accent2"/>
              </a:solidFill>
            </a:endParaRPr>
          </a:p>
        </p:txBody>
      </p:sp>
      <p:sp>
        <p:nvSpPr>
          <p:cNvPr id="485" name="Google Shape;485;p62">
            <a:hlinkClick r:id="rId3"/>
          </p:cNvPr>
          <p:cNvSpPr/>
          <p:nvPr/>
        </p:nvSpPr>
        <p:spPr>
          <a:xfrm>
            <a:off x="0" y="5016500"/>
            <a:ext cx="2316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 name="Google Shape;486;p62"/>
          <p:cNvCxnSpPr/>
          <p:nvPr/>
        </p:nvCxnSpPr>
        <p:spPr>
          <a:xfrm>
            <a:off x="775150" y="328450"/>
            <a:ext cx="7695000" cy="3000"/>
          </a:xfrm>
          <a:prstGeom prst="straightConnector1">
            <a:avLst/>
          </a:prstGeom>
          <a:noFill/>
          <a:ln cap="flat" cmpd="sng" w="38100">
            <a:solidFill>
              <a:schemeClr val="dk1"/>
            </a:solidFill>
            <a:prstDash val="solid"/>
            <a:round/>
            <a:headEnd len="med" w="med" type="none"/>
            <a:tailEnd len="med" w="med" type="none"/>
          </a:ln>
        </p:spPr>
      </p:cxnSp>
      <p:cxnSp>
        <p:nvCxnSpPr>
          <p:cNvPr id="487" name="Google Shape;487;p62"/>
          <p:cNvCxnSpPr/>
          <p:nvPr/>
        </p:nvCxnSpPr>
        <p:spPr>
          <a:xfrm rot="10800000">
            <a:off x="1387075" y="241850"/>
            <a:ext cx="0" cy="169500"/>
          </a:xfrm>
          <a:prstGeom prst="straightConnector1">
            <a:avLst/>
          </a:prstGeom>
          <a:noFill/>
          <a:ln cap="flat" cmpd="sng" w="38100">
            <a:solidFill>
              <a:schemeClr val="dk2"/>
            </a:solidFill>
            <a:prstDash val="solid"/>
            <a:round/>
            <a:headEnd len="med" w="med" type="none"/>
            <a:tailEnd len="med" w="med" type="none"/>
          </a:ln>
        </p:spPr>
      </p:cxnSp>
      <p:cxnSp>
        <p:nvCxnSpPr>
          <p:cNvPr id="488" name="Google Shape;488;p62"/>
          <p:cNvCxnSpPr/>
          <p:nvPr/>
        </p:nvCxnSpPr>
        <p:spPr>
          <a:xfrm flipH="1" rot="10800000">
            <a:off x="2750350" y="241875"/>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489" name="Google Shape;489;p62"/>
          <p:cNvCxnSpPr/>
          <p:nvPr/>
        </p:nvCxnSpPr>
        <p:spPr>
          <a:xfrm rot="10800000">
            <a:off x="4114200" y="241575"/>
            <a:ext cx="0" cy="166800"/>
          </a:xfrm>
          <a:prstGeom prst="straightConnector1">
            <a:avLst/>
          </a:prstGeom>
          <a:noFill/>
          <a:ln cap="flat" cmpd="sng" w="38100">
            <a:solidFill>
              <a:schemeClr val="dk2"/>
            </a:solidFill>
            <a:prstDash val="solid"/>
            <a:round/>
            <a:headEnd len="med" w="med" type="none"/>
            <a:tailEnd len="med" w="med" type="none"/>
          </a:ln>
        </p:spPr>
      </p:cxnSp>
      <p:cxnSp>
        <p:nvCxnSpPr>
          <p:cNvPr id="490" name="Google Shape;490;p62"/>
          <p:cNvCxnSpPr/>
          <p:nvPr/>
        </p:nvCxnSpPr>
        <p:spPr>
          <a:xfrm rot="10800000">
            <a:off x="5480975" y="247600"/>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491" name="Google Shape;491;p62"/>
          <p:cNvCxnSpPr/>
          <p:nvPr/>
        </p:nvCxnSpPr>
        <p:spPr>
          <a:xfrm flipH="1" rot="10800000">
            <a:off x="6758938" y="242350"/>
            <a:ext cx="300" cy="167100"/>
          </a:xfrm>
          <a:prstGeom prst="straightConnector1">
            <a:avLst/>
          </a:prstGeom>
          <a:noFill/>
          <a:ln cap="flat" cmpd="sng" w="38100">
            <a:solidFill>
              <a:schemeClr val="dk2"/>
            </a:solidFill>
            <a:prstDash val="solid"/>
            <a:round/>
            <a:headEnd len="med" w="med" type="none"/>
            <a:tailEnd len="med" w="med" type="none"/>
          </a:ln>
        </p:spPr>
      </p:cxnSp>
      <p:cxnSp>
        <p:nvCxnSpPr>
          <p:cNvPr id="492" name="Google Shape;492;p62"/>
          <p:cNvCxnSpPr/>
          <p:nvPr/>
        </p:nvCxnSpPr>
        <p:spPr>
          <a:xfrm flipH="1" rot="10800000">
            <a:off x="8028775" y="241750"/>
            <a:ext cx="300" cy="167700"/>
          </a:xfrm>
          <a:prstGeom prst="straightConnector1">
            <a:avLst/>
          </a:prstGeom>
          <a:noFill/>
          <a:ln cap="flat" cmpd="sng" w="38100">
            <a:solidFill>
              <a:schemeClr val="dk2"/>
            </a:solidFill>
            <a:prstDash val="solid"/>
            <a:round/>
            <a:headEnd len="med" w="med" type="none"/>
            <a:tailEnd len="med" w="med" type="none"/>
          </a:ln>
        </p:spPr>
      </p:cxnSp>
      <p:sp>
        <p:nvSpPr>
          <p:cNvPr id="493" name="Google Shape;493;p62"/>
          <p:cNvSpPr txBox="1"/>
          <p:nvPr/>
        </p:nvSpPr>
        <p:spPr>
          <a:xfrm>
            <a:off x="792075"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Context </a:t>
            </a:r>
            <a:endParaRPr sz="1000"/>
          </a:p>
        </p:txBody>
      </p:sp>
      <p:sp>
        <p:nvSpPr>
          <p:cNvPr id="494" name="Google Shape;494;p62"/>
          <p:cNvSpPr txBox="1"/>
          <p:nvPr/>
        </p:nvSpPr>
        <p:spPr>
          <a:xfrm>
            <a:off x="2155838"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Abast </a:t>
            </a:r>
            <a:endParaRPr sz="1000"/>
          </a:p>
        </p:txBody>
      </p:sp>
      <p:sp>
        <p:nvSpPr>
          <p:cNvPr id="495" name="Google Shape;495;p62"/>
          <p:cNvSpPr txBox="1"/>
          <p:nvPr/>
        </p:nvSpPr>
        <p:spPr>
          <a:xfrm>
            <a:off x="3312304"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Gestió del projecte </a:t>
            </a:r>
            <a:endParaRPr sz="1000"/>
          </a:p>
        </p:txBody>
      </p:sp>
      <p:sp>
        <p:nvSpPr>
          <p:cNvPr id="496" name="Google Shape;496;p62"/>
          <p:cNvSpPr txBox="1"/>
          <p:nvPr/>
        </p:nvSpPr>
        <p:spPr>
          <a:xfrm>
            <a:off x="46839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Desenvolupament</a:t>
            </a:r>
            <a:endParaRPr sz="1000"/>
          </a:p>
        </p:txBody>
      </p:sp>
      <p:sp>
        <p:nvSpPr>
          <p:cNvPr id="497" name="Google Shape;497;p62"/>
          <p:cNvSpPr txBox="1"/>
          <p:nvPr/>
        </p:nvSpPr>
        <p:spPr>
          <a:xfrm>
            <a:off x="59498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Demostració</a:t>
            </a:r>
            <a:endParaRPr sz="1000"/>
          </a:p>
        </p:txBody>
      </p:sp>
      <p:sp>
        <p:nvSpPr>
          <p:cNvPr id="498" name="Google Shape;498;p62"/>
          <p:cNvSpPr txBox="1"/>
          <p:nvPr/>
        </p:nvSpPr>
        <p:spPr>
          <a:xfrm>
            <a:off x="722357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Conclusions</a:t>
            </a:r>
            <a:endParaRPr sz="1000"/>
          </a:p>
        </p:txBody>
      </p:sp>
      <p:cxnSp>
        <p:nvCxnSpPr>
          <p:cNvPr id="499" name="Google Shape;499;p62"/>
          <p:cNvCxnSpPr/>
          <p:nvPr/>
        </p:nvCxnSpPr>
        <p:spPr>
          <a:xfrm>
            <a:off x="773900" y="328625"/>
            <a:ext cx="595200" cy="0"/>
          </a:xfrm>
          <a:prstGeom prst="straightConnector1">
            <a:avLst/>
          </a:prstGeom>
          <a:noFill/>
          <a:ln cap="flat" cmpd="sng" w="38100">
            <a:solidFill>
              <a:schemeClr val="accent1"/>
            </a:solidFill>
            <a:prstDash val="solid"/>
            <a:round/>
            <a:headEnd len="med" w="med" type="none"/>
            <a:tailEnd len="med" w="med" type="none"/>
          </a:ln>
        </p:spPr>
      </p:cxnSp>
      <p:sp>
        <p:nvSpPr>
          <p:cNvPr id="500" name="Google Shape;500;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ca">
                <a:solidFill>
                  <a:schemeClr val="lt1"/>
                </a:solidFill>
              </a:rPr>
              <a:t>‹#›</a:t>
            </a:fld>
            <a:endParaRPr b="1">
              <a:solidFill>
                <a:schemeClr val="lt1"/>
              </a:solidFill>
            </a:endParaRPr>
          </a:p>
        </p:txBody>
      </p:sp>
      <p:sp>
        <p:nvSpPr>
          <p:cNvPr id="501" name="Google Shape;501;p62"/>
          <p:cNvSpPr txBox="1"/>
          <p:nvPr>
            <p:ph idx="4294967295" type="ctrTitle"/>
          </p:nvPr>
        </p:nvSpPr>
        <p:spPr>
          <a:xfrm>
            <a:off x="1593400" y="3847049"/>
            <a:ext cx="2314200" cy="4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sz="2300">
                <a:solidFill>
                  <a:schemeClr val="accent2"/>
                </a:solidFill>
              </a:rPr>
              <a:t>Producció</a:t>
            </a:r>
            <a:endParaRPr sz="2300">
              <a:solidFill>
                <a:schemeClr val="accent2"/>
              </a:solidFill>
            </a:endParaRPr>
          </a:p>
        </p:txBody>
      </p:sp>
      <p:sp>
        <p:nvSpPr>
          <p:cNvPr id="502" name="Google Shape;502;p62"/>
          <p:cNvSpPr txBox="1"/>
          <p:nvPr>
            <p:ph idx="4294967295" type="ctrTitle"/>
          </p:nvPr>
        </p:nvSpPr>
        <p:spPr>
          <a:xfrm>
            <a:off x="5086525" y="3847049"/>
            <a:ext cx="2314200" cy="4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sz="2300">
                <a:solidFill>
                  <a:schemeClr val="accent2"/>
                </a:solidFill>
              </a:rPr>
              <a:t>Mobilitat</a:t>
            </a:r>
            <a:endParaRPr sz="2300">
              <a:solidFill>
                <a:schemeClr val="accent2"/>
              </a:solidFill>
            </a:endParaRPr>
          </a:p>
        </p:txBody>
      </p:sp>
      <p:grpSp>
        <p:nvGrpSpPr>
          <p:cNvPr id="503" name="Google Shape;503;p62"/>
          <p:cNvGrpSpPr/>
          <p:nvPr/>
        </p:nvGrpSpPr>
        <p:grpSpPr>
          <a:xfrm>
            <a:off x="5288210" y="1937245"/>
            <a:ext cx="1910852" cy="1756288"/>
            <a:chOff x="5497050" y="4171575"/>
            <a:chExt cx="363425" cy="363425"/>
          </a:xfrm>
        </p:grpSpPr>
        <p:sp>
          <p:nvSpPr>
            <p:cNvPr id="504" name="Google Shape;504;p62"/>
            <p:cNvSpPr/>
            <p:nvPr/>
          </p:nvSpPr>
          <p:spPr>
            <a:xfrm>
              <a:off x="5769400" y="4214000"/>
              <a:ext cx="40150" cy="14700"/>
            </a:xfrm>
            <a:custGeom>
              <a:rect b="b" l="l" r="r" t="t"/>
              <a:pathLst>
                <a:path extrusionOk="0" h="588" w="1606">
                  <a:moveTo>
                    <a:pt x="371" y="1"/>
                  </a:moveTo>
                  <a:cubicBezTo>
                    <a:pt x="1" y="1"/>
                    <a:pt x="1" y="587"/>
                    <a:pt x="371" y="587"/>
                  </a:cubicBezTo>
                  <a:lnTo>
                    <a:pt x="1235" y="587"/>
                  </a:lnTo>
                  <a:cubicBezTo>
                    <a:pt x="1606" y="587"/>
                    <a:pt x="1606" y="1"/>
                    <a:pt x="12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05" name="Google Shape;505;p62"/>
            <p:cNvSpPr/>
            <p:nvPr/>
          </p:nvSpPr>
          <p:spPr>
            <a:xfrm>
              <a:off x="5497050" y="4171575"/>
              <a:ext cx="363425" cy="363425"/>
            </a:xfrm>
            <a:custGeom>
              <a:rect b="b" l="l" r="r" t="t"/>
              <a:pathLst>
                <a:path extrusionOk="0" h="14537" w="14537">
                  <a:moveTo>
                    <a:pt x="13395" y="587"/>
                  </a:moveTo>
                  <a:cubicBezTo>
                    <a:pt x="13703" y="587"/>
                    <a:pt x="13950" y="834"/>
                    <a:pt x="13981" y="1142"/>
                  </a:cubicBezTo>
                  <a:lnTo>
                    <a:pt x="13981" y="6975"/>
                  </a:lnTo>
                  <a:lnTo>
                    <a:pt x="9413" y="6975"/>
                  </a:lnTo>
                  <a:lnTo>
                    <a:pt x="9413" y="1142"/>
                  </a:lnTo>
                  <a:cubicBezTo>
                    <a:pt x="9413" y="834"/>
                    <a:pt x="9691" y="587"/>
                    <a:pt x="10000" y="587"/>
                  </a:cubicBezTo>
                  <a:close/>
                  <a:moveTo>
                    <a:pt x="13981" y="7562"/>
                  </a:moveTo>
                  <a:lnTo>
                    <a:pt x="13981" y="8117"/>
                  </a:lnTo>
                  <a:cubicBezTo>
                    <a:pt x="13981" y="8426"/>
                    <a:pt x="13703" y="8673"/>
                    <a:pt x="13395" y="8673"/>
                  </a:cubicBezTo>
                  <a:lnTo>
                    <a:pt x="13395" y="8704"/>
                  </a:lnTo>
                  <a:lnTo>
                    <a:pt x="10000" y="8704"/>
                  </a:lnTo>
                  <a:cubicBezTo>
                    <a:pt x="9691" y="8704"/>
                    <a:pt x="9413" y="8457"/>
                    <a:pt x="9413" y="8148"/>
                  </a:cubicBezTo>
                  <a:lnTo>
                    <a:pt x="9413" y="7562"/>
                  </a:lnTo>
                  <a:close/>
                  <a:moveTo>
                    <a:pt x="8858" y="3148"/>
                  </a:moveTo>
                  <a:lnTo>
                    <a:pt x="8858" y="8117"/>
                  </a:lnTo>
                  <a:cubicBezTo>
                    <a:pt x="8858" y="8734"/>
                    <a:pt x="9383" y="9228"/>
                    <a:pt x="10000" y="9259"/>
                  </a:cubicBezTo>
                  <a:lnTo>
                    <a:pt x="12253" y="9259"/>
                  </a:lnTo>
                  <a:lnTo>
                    <a:pt x="12253" y="10401"/>
                  </a:lnTo>
                  <a:lnTo>
                    <a:pt x="7685" y="10401"/>
                  </a:lnTo>
                  <a:cubicBezTo>
                    <a:pt x="7676" y="10400"/>
                    <a:pt x="7667" y="10400"/>
                    <a:pt x="7658" y="10400"/>
                  </a:cubicBezTo>
                  <a:cubicBezTo>
                    <a:pt x="7293" y="10400"/>
                    <a:pt x="7293" y="10988"/>
                    <a:pt x="7658" y="10988"/>
                  </a:cubicBezTo>
                  <a:cubicBezTo>
                    <a:pt x="7667" y="10988"/>
                    <a:pt x="7676" y="10988"/>
                    <a:pt x="7685" y="10987"/>
                  </a:cubicBezTo>
                  <a:lnTo>
                    <a:pt x="12253" y="10987"/>
                  </a:lnTo>
                  <a:lnTo>
                    <a:pt x="12253" y="11821"/>
                  </a:lnTo>
                  <a:cubicBezTo>
                    <a:pt x="12253" y="11975"/>
                    <a:pt x="12129" y="12098"/>
                    <a:pt x="11975" y="12098"/>
                  </a:cubicBezTo>
                  <a:lnTo>
                    <a:pt x="865" y="12098"/>
                  </a:lnTo>
                  <a:cubicBezTo>
                    <a:pt x="679" y="12098"/>
                    <a:pt x="556" y="11975"/>
                    <a:pt x="556" y="11821"/>
                  </a:cubicBezTo>
                  <a:lnTo>
                    <a:pt x="556" y="10987"/>
                  </a:lnTo>
                  <a:lnTo>
                    <a:pt x="5124" y="10987"/>
                  </a:lnTo>
                  <a:cubicBezTo>
                    <a:pt x="5463" y="10926"/>
                    <a:pt x="5463" y="10432"/>
                    <a:pt x="5124" y="10401"/>
                  </a:cubicBezTo>
                  <a:lnTo>
                    <a:pt x="587" y="10401"/>
                  </a:lnTo>
                  <a:lnTo>
                    <a:pt x="587" y="3426"/>
                  </a:lnTo>
                  <a:cubicBezTo>
                    <a:pt x="587" y="3272"/>
                    <a:pt x="710" y="3148"/>
                    <a:pt x="865" y="3148"/>
                  </a:cubicBezTo>
                  <a:close/>
                  <a:moveTo>
                    <a:pt x="7839" y="12685"/>
                  </a:moveTo>
                  <a:lnTo>
                    <a:pt x="7839" y="13981"/>
                  </a:lnTo>
                  <a:lnTo>
                    <a:pt x="5000" y="13981"/>
                  </a:lnTo>
                  <a:lnTo>
                    <a:pt x="5000" y="12685"/>
                  </a:lnTo>
                  <a:close/>
                  <a:moveTo>
                    <a:pt x="13395" y="1"/>
                  </a:moveTo>
                  <a:lnTo>
                    <a:pt x="13395" y="31"/>
                  </a:lnTo>
                  <a:lnTo>
                    <a:pt x="10000" y="31"/>
                  </a:lnTo>
                  <a:cubicBezTo>
                    <a:pt x="9383" y="31"/>
                    <a:pt x="8858" y="525"/>
                    <a:pt x="8858" y="1142"/>
                  </a:cubicBezTo>
                  <a:lnTo>
                    <a:pt x="8858" y="2562"/>
                  </a:lnTo>
                  <a:lnTo>
                    <a:pt x="865" y="2562"/>
                  </a:lnTo>
                  <a:cubicBezTo>
                    <a:pt x="371" y="2562"/>
                    <a:pt x="1" y="2963"/>
                    <a:pt x="1" y="3426"/>
                  </a:cubicBezTo>
                  <a:lnTo>
                    <a:pt x="1" y="11821"/>
                  </a:lnTo>
                  <a:cubicBezTo>
                    <a:pt x="1" y="12284"/>
                    <a:pt x="371" y="12685"/>
                    <a:pt x="865" y="12685"/>
                  </a:cubicBezTo>
                  <a:lnTo>
                    <a:pt x="4414" y="12685"/>
                  </a:lnTo>
                  <a:lnTo>
                    <a:pt x="4414" y="13981"/>
                  </a:lnTo>
                  <a:lnTo>
                    <a:pt x="2994" y="13981"/>
                  </a:lnTo>
                  <a:cubicBezTo>
                    <a:pt x="2840" y="13981"/>
                    <a:pt x="2716" y="14104"/>
                    <a:pt x="2716" y="14259"/>
                  </a:cubicBezTo>
                  <a:cubicBezTo>
                    <a:pt x="2716" y="14413"/>
                    <a:pt x="2840" y="14536"/>
                    <a:pt x="2994" y="14536"/>
                  </a:cubicBezTo>
                  <a:lnTo>
                    <a:pt x="9815" y="14536"/>
                  </a:lnTo>
                  <a:cubicBezTo>
                    <a:pt x="9969" y="14536"/>
                    <a:pt x="10092" y="14413"/>
                    <a:pt x="10092" y="14259"/>
                  </a:cubicBezTo>
                  <a:cubicBezTo>
                    <a:pt x="10092" y="14104"/>
                    <a:pt x="9969" y="13981"/>
                    <a:pt x="9815" y="13981"/>
                  </a:cubicBezTo>
                  <a:lnTo>
                    <a:pt x="8395" y="13981"/>
                  </a:lnTo>
                  <a:lnTo>
                    <a:pt x="8395" y="12685"/>
                  </a:lnTo>
                  <a:lnTo>
                    <a:pt x="11975" y="12685"/>
                  </a:lnTo>
                  <a:cubicBezTo>
                    <a:pt x="12438" y="12685"/>
                    <a:pt x="12839" y="12284"/>
                    <a:pt x="12808" y="11821"/>
                  </a:cubicBezTo>
                  <a:lnTo>
                    <a:pt x="12808" y="9259"/>
                  </a:lnTo>
                  <a:lnTo>
                    <a:pt x="13395" y="9259"/>
                  </a:lnTo>
                  <a:cubicBezTo>
                    <a:pt x="14012" y="9259"/>
                    <a:pt x="14536" y="8765"/>
                    <a:pt x="14536" y="8148"/>
                  </a:cubicBezTo>
                  <a:lnTo>
                    <a:pt x="14536" y="1142"/>
                  </a:lnTo>
                  <a:cubicBezTo>
                    <a:pt x="14536" y="494"/>
                    <a:pt x="14012" y="1"/>
                    <a:pt x="1339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06" name="Google Shape;506;p62"/>
            <p:cNvSpPr/>
            <p:nvPr/>
          </p:nvSpPr>
          <p:spPr>
            <a:xfrm>
              <a:off x="5647500" y="4431600"/>
              <a:ext cx="17000" cy="13825"/>
            </a:xfrm>
            <a:custGeom>
              <a:rect b="b" l="l" r="r" t="t"/>
              <a:pathLst>
                <a:path extrusionOk="0" h="553" w="680">
                  <a:moveTo>
                    <a:pt x="402" y="0"/>
                  </a:moveTo>
                  <a:cubicBezTo>
                    <a:pt x="155" y="0"/>
                    <a:pt x="1" y="309"/>
                    <a:pt x="186" y="463"/>
                  </a:cubicBezTo>
                  <a:cubicBezTo>
                    <a:pt x="247" y="525"/>
                    <a:pt x="323" y="552"/>
                    <a:pt x="396" y="552"/>
                  </a:cubicBezTo>
                  <a:cubicBezTo>
                    <a:pt x="542" y="552"/>
                    <a:pt x="680" y="442"/>
                    <a:pt x="680" y="278"/>
                  </a:cubicBezTo>
                  <a:cubicBezTo>
                    <a:pt x="680" y="123"/>
                    <a:pt x="556" y="0"/>
                    <a:pt x="40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507" name="Google Shape;507;p62"/>
          <p:cNvGrpSpPr/>
          <p:nvPr/>
        </p:nvGrpSpPr>
        <p:grpSpPr>
          <a:xfrm>
            <a:off x="1923802" y="2109546"/>
            <a:ext cx="1656889" cy="1583989"/>
            <a:chOff x="2640993" y="3357835"/>
            <a:chExt cx="365348" cy="364966"/>
          </a:xfrm>
        </p:grpSpPr>
        <p:sp>
          <p:nvSpPr>
            <p:cNvPr id="508" name="Google Shape;508;p62"/>
            <p:cNvSpPr/>
            <p:nvPr/>
          </p:nvSpPr>
          <p:spPr>
            <a:xfrm>
              <a:off x="2640993" y="3455227"/>
              <a:ext cx="365348" cy="267574"/>
            </a:xfrm>
            <a:custGeom>
              <a:rect b="b" l="l" r="r" t="t"/>
              <a:pathLst>
                <a:path extrusionOk="0" h="8407" w="11479">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2"/>
            <p:cNvSpPr/>
            <p:nvPr/>
          </p:nvSpPr>
          <p:spPr>
            <a:xfrm>
              <a:off x="2724763" y="3357835"/>
              <a:ext cx="280050" cy="136476"/>
            </a:xfrm>
            <a:custGeom>
              <a:rect b="b" l="l" r="r" t="t"/>
              <a:pathLst>
                <a:path extrusionOk="0" h="4288" w="8799">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2"/>
            <p:cNvSpPr/>
            <p:nvPr/>
          </p:nvSpPr>
          <p:spPr>
            <a:xfrm>
              <a:off x="2771359" y="3655327"/>
              <a:ext cx="10280" cy="21611"/>
            </a:xfrm>
            <a:custGeom>
              <a:rect b="b" l="l" r="r" t="t"/>
              <a:pathLst>
                <a:path extrusionOk="0" h="679" w="323">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2"/>
            <p:cNvSpPr/>
            <p:nvPr/>
          </p:nvSpPr>
          <p:spPr>
            <a:xfrm>
              <a:off x="2794084" y="3655327"/>
              <a:ext cx="10280" cy="21611"/>
            </a:xfrm>
            <a:custGeom>
              <a:rect b="b" l="l" r="r" t="t"/>
              <a:pathLst>
                <a:path extrusionOk="0" h="679" w="323">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2"/>
            <p:cNvSpPr/>
            <p:nvPr/>
          </p:nvSpPr>
          <p:spPr>
            <a:xfrm>
              <a:off x="2816840" y="3655327"/>
              <a:ext cx="11012" cy="21611"/>
            </a:xfrm>
            <a:custGeom>
              <a:rect b="b" l="l" r="r" t="t"/>
              <a:pathLst>
                <a:path extrusionOk="0" h="679" w="346">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2"/>
            <p:cNvSpPr/>
            <p:nvPr/>
          </p:nvSpPr>
          <p:spPr>
            <a:xfrm>
              <a:off x="2839947" y="3655327"/>
              <a:ext cx="10630" cy="21611"/>
            </a:xfrm>
            <a:custGeom>
              <a:rect b="b" l="l" r="r" t="t"/>
              <a:pathLst>
                <a:path extrusionOk="0" h="679" w="334">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2"/>
            <p:cNvSpPr/>
            <p:nvPr/>
          </p:nvSpPr>
          <p:spPr>
            <a:xfrm>
              <a:off x="2862672" y="3655327"/>
              <a:ext cx="10662" cy="21611"/>
            </a:xfrm>
            <a:custGeom>
              <a:rect b="b" l="l" r="r" t="t"/>
              <a:pathLst>
                <a:path extrusionOk="0" h="679" w="335">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2"/>
            <p:cNvSpPr/>
            <p:nvPr/>
          </p:nvSpPr>
          <p:spPr>
            <a:xfrm>
              <a:off x="2885429" y="3655327"/>
              <a:ext cx="11012" cy="21611"/>
            </a:xfrm>
            <a:custGeom>
              <a:rect b="b" l="l" r="r" t="t"/>
              <a:pathLst>
                <a:path extrusionOk="0" h="679" w="346">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2"/>
            <p:cNvSpPr/>
            <p:nvPr/>
          </p:nvSpPr>
          <p:spPr>
            <a:xfrm>
              <a:off x="2908535" y="3655327"/>
              <a:ext cx="10630" cy="21611"/>
            </a:xfrm>
            <a:custGeom>
              <a:rect b="b" l="l" r="r" t="t"/>
              <a:pathLst>
                <a:path extrusionOk="0" h="679" w="334">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2"/>
            <p:cNvSpPr/>
            <p:nvPr/>
          </p:nvSpPr>
          <p:spPr>
            <a:xfrm>
              <a:off x="2931292" y="3655327"/>
              <a:ext cx="10630" cy="21611"/>
            </a:xfrm>
            <a:custGeom>
              <a:rect b="b" l="l" r="r" t="t"/>
              <a:pathLst>
                <a:path extrusionOk="0" h="679" w="334">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3"/>
          <p:cNvSpPr txBox="1"/>
          <p:nvPr>
            <p:ph type="title"/>
          </p:nvPr>
        </p:nvSpPr>
        <p:spPr>
          <a:xfrm>
            <a:off x="712350" y="654649"/>
            <a:ext cx="77193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Mòdul gràfic</a:t>
            </a:r>
            <a:endParaRPr>
              <a:solidFill>
                <a:schemeClr val="accent2"/>
              </a:solidFill>
            </a:endParaRPr>
          </a:p>
        </p:txBody>
      </p:sp>
      <p:sp>
        <p:nvSpPr>
          <p:cNvPr id="523" name="Google Shape;523;p63">
            <a:hlinkClick r:id="rId3"/>
          </p:cNvPr>
          <p:cNvSpPr/>
          <p:nvPr/>
        </p:nvSpPr>
        <p:spPr>
          <a:xfrm>
            <a:off x="0" y="5016500"/>
            <a:ext cx="2316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 name="Google Shape;524;p63"/>
          <p:cNvCxnSpPr/>
          <p:nvPr/>
        </p:nvCxnSpPr>
        <p:spPr>
          <a:xfrm>
            <a:off x="775150" y="328450"/>
            <a:ext cx="7695000" cy="3000"/>
          </a:xfrm>
          <a:prstGeom prst="straightConnector1">
            <a:avLst/>
          </a:prstGeom>
          <a:noFill/>
          <a:ln cap="flat" cmpd="sng" w="38100">
            <a:solidFill>
              <a:schemeClr val="dk1"/>
            </a:solidFill>
            <a:prstDash val="solid"/>
            <a:round/>
            <a:headEnd len="med" w="med" type="none"/>
            <a:tailEnd len="med" w="med" type="none"/>
          </a:ln>
        </p:spPr>
      </p:cxnSp>
      <p:cxnSp>
        <p:nvCxnSpPr>
          <p:cNvPr id="525" name="Google Shape;525;p63"/>
          <p:cNvCxnSpPr/>
          <p:nvPr/>
        </p:nvCxnSpPr>
        <p:spPr>
          <a:xfrm rot="10800000">
            <a:off x="1387075" y="241850"/>
            <a:ext cx="0" cy="169500"/>
          </a:xfrm>
          <a:prstGeom prst="straightConnector1">
            <a:avLst/>
          </a:prstGeom>
          <a:noFill/>
          <a:ln cap="flat" cmpd="sng" w="38100">
            <a:solidFill>
              <a:schemeClr val="dk2"/>
            </a:solidFill>
            <a:prstDash val="solid"/>
            <a:round/>
            <a:headEnd len="med" w="med" type="none"/>
            <a:tailEnd len="med" w="med" type="none"/>
          </a:ln>
        </p:spPr>
      </p:cxnSp>
      <p:cxnSp>
        <p:nvCxnSpPr>
          <p:cNvPr id="526" name="Google Shape;526;p63"/>
          <p:cNvCxnSpPr/>
          <p:nvPr/>
        </p:nvCxnSpPr>
        <p:spPr>
          <a:xfrm flipH="1" rot="10800000">
            <a:off x="2750350" y="241875"/>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527" name="Google Shape;527;p63"/>
          <p:cNvCxnSpPr/>
          <p:nvPr/>
        </p:nvCxnSpPr>
        <p:spPr>
          <a:xfrm rot="10800000">
            <a:off x="4114200" y="241575"/>
            <a:ext cx="0" cy="166800"/>
          </a:xfrm>
          <a:prstGeom prst="straightConnector1">
            <a:avLst/>
          </a:prstGeom>
          <a:noFill/>
          <a:ln cap="flat" cmpd="sng" w="38100">
            <a:solidFill>
              <a:schemeClr val="dk2"/>
            </a:solidFill>
            <a:prstDash val="solid"/>
            <a:round/>
            <a:headEnd len="med" w="med" type="none"/>
            <a:tailEnd len="med" w="med" type="none"/>
          </a:ln>
        </p:spPr>
      </p:cxnSp>
      <p:cxnSp>
        <p:nvCxnSpPr>
          <p:cNvPr id="528" name="Google Shape;528;p63"/>
          <p:cNvCxnSpPr/>
          <p:nvPr/>
        </p:nvCxnSpPr>
        <p:spPr>
          <a:xfrm rot="10800000">
            <a:off x="5480975" y="247600"/>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529" name="Google Shape;529;p63"/>
          <p:cNvCxnSpPr/>
          <p:nvPr/>
        </p:nvCxnSpPr>
        <p:spPr>
          <a:xfrm flipH="1" rot="10800000">
            <a:off x="6758938" y="242350"/>
            <a:ext cx="300" cy="167100"/>
          </a:xfrm>
          <a:prstGeom prst="straightConnector1">
            <a:avLst/>
          </a:prstGeom>
          <a:noFill/>
          <a:ln cap="flat" cmpd="sng" w="38100">
            <a:solidFill>
              <a:schemeClr val="dk2"/>
            </a:solidFill>
            <a:prstDash val="solid"/>
            <a:round/>
            <a:headEnd len="med" w="med" type="none"/>
            <a:tailEnd len="med" w="med" type="none"/>
          </a:ln>
        </p:spPr>
      </p:cxnSp>
      <p:cxnSp>
        <p:nvCxnSpPr>
          <p:cNvPr id="530" name="Google Shape;530;p63"/>
          <p:cNvCxnSpPr/>
          <p:nvPr/>
        </p:nvCxnSpPr>
        <p:spPr>
          <a:xfrm flipH="1" rot="10800000">
            <a:off x="8028775" y="241750"/>
            <a:ext cx="300" cy="167700"/>
          </a:xfrm>
          <a:prstGeom prst="straightConnector1">
            <a:avLst/>
          </a:prstGeom>
          <a:noFill/>
          <a:ln cap="flat" cmpd="sng" w="38100">
            <a:solidFill>
              <a:schemeClr val="dk2"/>
            </a:solidFill>
            <a:prstDash val="solid"/>
            <a:round/>
            <a:headEnd len="med" w="med" type="none"/>
            <a:tailEnd len="med" w="med" type="none"/>
          </a:ln>
        </p:spPr>
      </p:cxnSp>
      <p:sp>
        <p:nvSpPr>
          <p:cNvPr id="531" name="Google Shape;531;p63"/>
          <p:cNvSpPr txBox="1"/>
          <p:nvPr/>
        </p:nvSpPr>
        <p:spPr>
          <a:xfrm>
            <a:off x="792075"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Context </a:t>
            </a:r>
            <a:endParaRPr sz="1000"/>
          </a:p>
        </p:txBody>
      </p:sp>
      <p:sp>
        <p:nvSpPr>
          <p:cNvPr id="532" name="Google Shape;532;p63"/>
          <p:cNvSpPr txBox="1"/>
          <p:nvPr/>
        </p:nvSpPr>
        <p:spPr>
          <a:xfrm>
            <a:off x="2155838"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Abast </a:t>
            </a:r>
            <a:endParaRPr sz="1000"/>
          </a:p>
        </p:txBody>
      </p:sp>
      <p:sp>
        <p:nvSpPr>
          <p:cNvPr id="533" name="Google Shape;533;p63"/>
          <p:cNvSpPr txBox="1"/>
          <p:nvPr/>
        </p:nvSpPr>
        <p:spPr>
          <a:xfrm>
            <a:off x="3312304"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Gestió del projecte </a:t>
            </a:r>
            <a:endParaRPr sz="1000"/>
          </a:p>
        </p:txBody>
      </p:sp>
      <p:sp>
        <p:nvSpPr>
          <p:cNvPr id="534" name="Google Shape;534;p63"/>
          <p:cNvSpPr txBox="1"/>
          <p:nvPr/>
        </p:nvSpPr>
        <p:spPr>
          <a:xfrm>
            <a:off x="46839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Desenvolupament</a:t>
            </a:r>
            <a:endParaRPr sz="1000"/>
          </a:p>
        </p:txBody>
      </p:sp>
      <p:sp>
        <p:nvSpPr>
          <p:cNvPr id="535" name="Google Shape;535;p63"/>
          <p:cNvSpPr txBox="1"/>
          <p:nvPr/>
        </p:nvSpPr>
        <p:spPr>
          <a:xfrm>
            <a:off x="59498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Demostració</a:t>
            </a:r>
            <a:endParaRPr sz="1000"/>
          </a:p>
        </p:txBody>
      </p:sp>
      <p:sp>
        <p:nvSpPr>
          <p:cNvPr id="536" name="Google Shape;536;p63"/>
          <p:cNvSpPr txBox="1"/>
          <p:nvPr/>
        </p:nvSpPr>
        <p:spPr>
          <a:xfrm>
            <a:off x="722357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Conclusions</a:t>
            </a:r>
            <a:endParaRPr sz="1000"/>
          </a:p>
        </p:txBody>
      </p:sp>
      <p:cxnSp>
        <p:nvCxnSpPr>
          <p:cNvPr id="537" name="Google Shape;537;p63"/>
          <p:cNvCxnSpPr/>
          <p:nvPr/>
        </p:nvCxnSpPr>
        <p:spPr>
          <a:xfrm>
            <a:off x="773900" y="328625"/>
            <a:ext cx="595200" cy="0"/>
          </a:xfrm>
          <a:prstGeom prst="straightConnector1">
            <a:avLst/>
          </a:prstGeom>
          <a:noFill/>
          <a:ln cap="flat" cmpd="sng" w="38100">
            <a:solidFill>
              <a:schemeClr val="accent1"/>
            </a:solidFill>
            <a:prstDash val="solid"/>
            <a:round/>
            <a:headEnd len="med" w="med" type="none"/>
            <a:tailEnd len="med" w="med" type="none"/>
          </a:ln>
        </p:spPr>
      </p:cxnSp>
      <p:pic>
        <p:nvPicPr>
          <p:cNvPr id="538" name="Google Shape;538;p63"/>
          <p:cNvPicPr preferRelativeResize="0"/>
          <p:nvPr/>
        </p:nvPicPr>
        <p:blipFill>
          <a:blip r:embed="rId4">
            <a:alphaModFix/>
          </a:blip>
          <a:stretch>
            <a:fillRect/>
          </a:stretch>
        </p:blipFill>
        <p:spPr>
          <a:xfrm>
            <a:off x="1462463" y="1458575"/>
            <a:ext cx="6219075" cy="3264500"/>
          </a:xfrm>
          <a:prstGeom prst="rect">
            <a:avLst/>
          </a:prstGeom>
          <a:noFill/>
          <a:ln>
            <a:noFill/>
          </a:ln>
        </p:spPr>
      </p:pic>
      <p:sp>
        <p:nvSpPr>
          <p:cNvPr id="539" name="Google Shape;539;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ca">
                <a:solidFill>
                  <a:schemeClr val="lt1"/>
                </a:solidFill>
              </a:rPr>
              <a:t>‹#›</a:t>
            </a:fld>
            <a:endParaRPr b="1">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4"/>
          <p:cNvSpPr txBox="1"/>
          <p:nvPr>
            <p:ph type="title"/>
          </p:nvPr>
        </p:nvSpPr>
        <p:spPr>
          <a:xfrm>
            <a:off x="712350" y="762549"/>
            <a:ext cx="77193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Objectius</a:t>
            </a:r>
            <a:endParaRPr>
              <a:solidFill>
                <a:schemeClr val="accent2"/>
              </a:solidFill>
            </a:endParaRPr>
          </a:p>
        </p:txBody>
      </p:sp>
      <p:sp>
        <p:nvSpPr>
          <p:cNvPr id="545" name="Google Shape;545;p64">
            <a:hlinkClick r:id="rId3"/>
          </p:cNvPr>
          <p:cNvSpPr/>
          <p:nvPr/>
        </p:nvSpPr>
        <p:spPr>
          <a:xfrm>
            <a:off x="0" y="5016500"/>
            <a:ext cx="2316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 name="Google Shape;546;p64"/>
          <p:cNvCxnSpPr/>
          <p:nvPr/>
        </p:nvCxnSpPr>
        <p:spPr>
          <a:xfrm>
            <a:off x="775150" y="328450"/>
            <a:ext cx="7695000" cy="3000"/>
          </a:xfrm>
          <a:prstGeom prst="straightConnector1">
            <a:avLst/>
          </a:prstGeom>
          <a:noFill/>
          <a:ln cap="flat" cmpd="sng" w="38100">
            <a:solidFill>
              <a:schemeClr val="dk1"/>
            </a:solidFill>
            <a:prstDash val="solid"/>
            <a:round/>
            <a:headEnd len="med" w="med" type="none"/>
            <a:tailEnd len="med" w="med" type="none"/>
          </a:ln>
        </p:spPr>
      </p:cxnSp>
      <p:cxnSp>
        <p:nvCxnSpPr>
          <p:cNvPr id="547" name="Google Shape;547;p64"/>
          <p:cNvCxnSpPr/>
          <p:nvPr/>
        </p:nvCxnSpPr>
        <p:spPr>
          <a:xfrm rot="10800000">
            <a:off x="1387075" y="241850"/>
            <a:ext cx="0" cy="169500"/>
          </a:xfrm>
          <a:prstGeom prst="straightConnector1">
            <a:avLst/>
          </a:prstGeom>
          <a:noFill/>
          <a:ln cap="flat" cmpd="sng" w="38100">
            <a:solidFill>
              <a:schemeClr val="dk2"/>
            </a:solidFill>
            <a:prstDash val="solid"/>
            <a:round/>
            <a:headEnd len="med" w="med" type="none"/>
            <a:tailEnd len="med" w="med" type="none"/>
          </a:ln>
        </p:spPr>
      </p:cxnSp>
      <p:cxnSp>
        <p:nvCxnSpPr>
          <p:cNvPr id="548" name="Google Shape;548;p64"/>
          <p:cNvCxnSpPr/>
          <p:nvPr/>
        </p:nvCxnSpPr>
        <p:spPr>
          <a:xfrm flipH="1" rot="10800000">
            <a:off x="2750350" y="241875"/>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549" name="Google Shape;549;p64"/>
          <p:cNvCxnSpPr/>
          <p:nvPr/>
        </p:nvCxnSpPr>
        <p:spPr>
          <a:xfrm rot="10800000">
            <a:off x="4114200" y="241575"/>
            <a:ext cx="0" cy="166800"/>
          </a:xfrm>
          <a:prstGeom prst="straightConnector1">
            <a:avLst/>
          </a:prstGeom>
          <a:noFill/>
          <a:ln cap="flat" cmpd="sng" w="38100">
            <a:solidFill>
              <a:schemeClr val="dk2"/>
            </a:solidFill>
            <a:prstDash val="solid"/>
            <a:round/>
            <a:headEnd len="med" w="med" type="none"/>
            <a:tailEnd len="med" w="med" type="none"/>
          </a:ln>
        </p:spPr>
      </p:cxnSp>
      <p:cxnSp>
        <p:nvCxnSpPr>
          <p:cNvPr id="550" name="Google Shape;550;p64"/>
          <p:cNvCxnSpPr/>
          <p:nvPr/>
        </p:nvCxnSpPr>
        <p:spPr>
          <a:xfrm rot="10800000">
            <a:off x="5480975" y="247600"/>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551" name="Google Shape;551;p64"/>
          <p:cNvCxnSpPr/>
          <p:nvPr/>
        </p:nvCxnSpPr>
        <p:spPr>
          <a:xfrm flipH="1" rot="10800000">
            <a:off x="6758938" y="242350"/>
            <a:ext cx="300" cy="167100"/>
          </a:xfrm>
          <a:prstGeom prst="straightConnector1">
            <a:avLst/>
          </a:prstGeom>
          <a:noFill/>
          <a:ln cap="flat" cmpd="sng" w="38100">
            <a:solidFill>
              <a:schemeClr val="dk2"/>
            </a:solidFill>
            <a:prstDash val="solid"/>
            <a:round/>
            <a:headEnd len="med" w="med" type="none"/>
            <a:tailEnd len="med" w="med" type="none"/>
          </a:ln>
        </p:spPr>
      </p:cxnSp>
      <p:cxnSp>
        <p:nvCxnSpPr>
          <p:cNvPr id="552" name="Google Shape;552;p64"/>
          <p:cNvCxnSpPr/>
          <p:nvPr/>
        </p:nvCxnSpPr>
        <p:spPr>
          <a:xfrm flipH="1" rot="10800000">
            <a:off x="8028775" y="241750"/>
            <a:ext cx="300" cy="167700"/>
          </a:xfrm>
          <a:prstGeom prst="straightConnector1">
            <a:avLst/>
          </a:prstGeom>
          <a:noFill/>
          <a:ln cap="flat" cmpd="sng" w="38100">
            <a:solidFill>
              <a:schemeClr val="dk2"/>
            </a:solidFill>
            <a:prstDash val="solid"/>
            <a:round/>
            <a:headEnd len="med" w="med" type="none"/>
            <a:tailEnd len="med" w="med" type="none"/>
          </a:ln>
        </p:spPr>
      </p:cxnSp>
      <p:sp>
        <p:nvSpPr>
          <p:cNvPr id="553" name="Google Shape;553;p64"/>
          <p:cNvSpPr txBox="1"/>
          <p:nvPr/>
        </p:nvSpPr>
        <p:spPr>
          <a:xfrm>
            <a:off x="792075"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Context </a:t>
            </a:r>
            <a:endParaRPr sz="1000"/>
          </a:p>
        </p:txBody>
      </p:sp>
      <p:sp>
        <p:nvSpPr>
          <p:cNvPr id="554" name="Google Shape;554;p64"/>
          <p:cNvSpPr txBox="1"/>
          <p:nvPr/>
        </p:nvSpPr>
        <p:spPr>
          <a:xfrm>
            <a:off x="2155838"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Abast </a:t>
            </a:r>
            <a:endParaRPr sz="1000"/>
          </a:p>
        </p:txBody>
      </p:sp>
      <p:sp>
        <p:nvSpPr>
          <p:cNvPr id="555" name="Google Shape;555;p64"/>
          <p:cNvSpPr txBox="1"/>
          <p:nvPr/>
        </p:nvSpPr>
        <p:spPr>
          <a:xfrm>
            <a:off x="3312304"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Gestió del projecte </a:t>
            </a:r>
            <a:endParaRPr sz="1000"/>
          </a:p>
        </p:txBody>
      </p:sp>
      <p:sp>
        <p:nvSpPr>
          <p:cNvPr id="556" name="Google Shape;556;p64"/>
          <p:cNvSpPr txBox="1"/>
          <p:nvPr/>
        </p:nvSpPr>
        <p:spPr>
          <a:xfrm>
            <a:off x="46839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Desenvolupament</a:t>
            </a:r>
            <a:endParaRPr sz="1000"/>
          </a:p>
        </p:txBody>
      </p:sp>
      <p:sp>
        <p:nvSpPr>
          <p:cNvPr id="557" name="Google Shape;557;p64"/>
          <p:cNvSpPr txBox="1"/>
          <p:nvPr/>
        </p:nvSpPr>
        <p:spPr>
          <a:xfrm>
            <a:off x="59498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Demostració</a:t>
            </a:r>
            <a:endParaRPr sz="1000"/>
          </a:p>
        </p:txBody>
      </p:sp>
      <p:sp>
        <p:nvSpPr>
          <p:cNvPr id="558" name="Google Shape;558;p64"/>
          <p:cNvSpPr txBox="1"/>
          <p:nvPr/>
        </p:nvSpPr>
        <p:spPr>
          <a:xfrm>
            <a:off x="722357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Conclusions</a:t>
            </a:r>
            <a:endParaRPr sz="1000"/>
          </a:p>
        </p:txBody>
      </p:sp>
      <p:cxnSp>
        <p:nvCxnSpPr>
          <p:cNvPr id="559" name="Google Shape;559;p64"/>
          <p:cNvCxnSpPr/>
          <p:nvPr/>
        </p:nvCxnSpPr>
        <p:spPr>
          <a:xfrm>
            <a:off x="773900" y="328625"/>
            <a:ext cx="595200" cy="0"/>
          </a:xfrm>
          <a:prstGeom prst="straightConnector1">
            <a:avLst/>
          </a:prstGeom>
          <a:noFill/>
          <a:ln cap="flat" cmpd="sng" w="38100">
            <a:solidFill>
              <a:schemeClr val="accent1"/>
            </a:solidFill>
            <a:prstDash val="solid"/>
            <a:round/>
            <a:headEnd len="med" w="med" type="none"/>
            <a:tailEnd len="med" w="med" type="none"/>
          </a:ln>
        </p:spPr>
      </p:cxnSp>
      <p:cxnSp>
        <p:nvCxnSpPr>
          <p:cNvPr id="560" name="Google Shape;560;p64"/>
          <p:cNvCxnSpPr/>
          <p:nvPr/>
        </p:nvCxnSpPr>
        <p:spPr>
          <a:xfrm>
            <a:off x="1406125" y="328775"/>
            <a:ext cx="1326000" cy="0"/>
          </a:xfrm>
          <a:prstGeom prst="straightConnector1">
            <a:avLst/>
          </a:prstGeom>
          <a:noFill/>
          <a:ln cap="flat" cmpd="sng" w="38100">
            <a:solidFill>
              <a:schemeClr val="accent1"/>
            </a:solidFill>
            <a:prstDash val="solid"/>
            <a:round/>
            <a:headEnd len="med" w="med" type="none"/>
            <a:tailEnd len="med" w="med" type="none"/>
          </a:ln>
        </p:spPr>
      </p:cxnSp>
      <p:sp>
        <p:nvSpPr>
          <p:cNvPr id="561" name="Google Shape;561;p64"/>
          <p:cNvSpPr txBox="1"/>
          <p:nvPr>
            <p:ph idx="1" type="subTitle"/>
          </p:nvPr>
        </p:nvSpPr>
        <p:spPr>
          <a:xfrm>
            <a:off x="1630675" y="1588725"/>
            <a:ext cx="6398400" cy="234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ca" sz="1400"/>
              <a:t>Desenvolupament d’un </a:t>
            </a:r>
            <a:r>
              <a:rPr b="1" lang="ca" sz="1400">
                <a:solidFill>
                  <a:schemeClr val="lt1"/>
                </a:solidFill>
              </a:rPr>
              <a:t>mòdul gràfic</a:t>
            </a:r>
            <a:r>
              <a:rPr lang="ca" sz="1400"/>
              <a:t> capaç de representar la càrrega de treball de les plantes productives.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ca" sz="1400"/>
              <a:t>Integració amb </a:t>
            </a:r>
            <a:r>
              <a:rPr b="1" lang="ca" sz="1400">
                <a:solidFill>
                  <a:schemeClr val="lt1"/>
                </a:solidFill>
              </a:rPr>
              <a:t>LIBRA ERP</a:t>
            </a:r>
            <a:r>
              <a:rPr lang="ca" sz="1400"/>
              <a:t> i la seva base de dades.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ca" sz="1400"/>
              <a:t>Implementació del gràfic dins del mòdul de </a:t>
            </a:r>
            <a:r>
              <a:rPr b="1" lang="ca" sz="1400">
                <a:solidFill>
                  <a:schemeClr val="lt1"/>
                </a:solidFill>
              </a:rPr>
              <a:t>Mobilitat de LIBRA</a:t>
            </a:r>
            <a:r>
              <a:rPr lang="ca" sz="1400"/>
              <a:t>, adaptat a navegadors web.</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ca" sz="1400"/>
              <a:t>Substitució del mòdul anterior i millora de la usabilitat </a:t>
            </a:r>
            <a:endParaRPr sz="1400"/>
          </a:p>
        </p:txBody>
      </p:sp>
      <p:pic>
        <p:nvPicPr>
          <p:cNvPr id="562" name="Google Shape;562;p64"/>
          <p:cNvPicPr preferRelativeResize="0"/>
          <p:nvPr/>
        </p:nvPicPr>
        <p:blipFill rotWithShape="1">
          <a:blip r:embed="rId4">
            <a:alphaModFix/>
          </a:blip>
          <a:srcRect b="0" l="55379" r="0" t="7978"/>
          <a:stretch/>
        </p:blipFill>
        <p:spPr>
          <a:xfrm>
            <a:off x="6691575" y="3398350"/>
            <a:ext cx="2452425" cy="1768350"/>
          </a:xfrm>
          <a:prstGeom prst="rect">
            <a:avLst/>
          </a:prstGeom>
          <a:noFill/>
          <a:ln>
            <a:noFill/>
          </a:ln>
        </p:spPr>
      </p:pic>
      <p:pic>
        <p:nvPicPr>
          <p:cNvPr id="563" name="Google Shape;563;p64"/>
          <p:cNvPicPr preferRelativeResize="0"/>
          <p:nvPr/>
        </p:nvPicPr>
        <p:blipFill>
          <a:blip r:embed="rId5">
            <a:alphaModFix/>
          </a:blip>
          <a:stretch>
            <a:fillRect/>
          </a:stretch>
        </p:blipFill>
        <p:spPr>
          <a:xfrm>
            <a:off x="0" y="2731550"/>
            <a:ext cx="1715825" cy="2411851"/>
          </a:xfrm>
          <a:prstGeom prst="rect">
            <a:avLst/>
          </a:prstGeom>
          <a:noFill/>
          <a:ln>
            <a:noFill/>
          </a:ln>
        </p:spPr>
      </p:pic>
      <p:sp>
        <p:nvSpPr>
          <p:cNvPr id="564" name="Google Shape;564;p64"/>
          <p:cNvSpPr/>
          <p:nvPr/>
        </p:nvSpPr>
        <p:spPr>
          <a:xfrm>
            <a:off x="1502575" y="3707600"/>
            <a:ext cx="3100500" cy="2133000"/>
          </a:xfrm>
          <a:prstGeom prst="ellipse">
            <a:avLst/>
          </a:prstGeom>
          <a:gradFill>
            <a:gsLst>
              <a:gs pos="0">
                <a:srgbClr val="B8B9C0">
                  <a:alpha val="80784"/>
                </a:srgbClr>
              </a:gs>
              <a:gs pos="50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5"/>
          <p:cNvSpPr txBox="1"/>
          <p:nvPr>
            <p:ph type="title"/>
          </p:nvPr>
        </p:nvSpPr>
        <p:spPr>
          <a:xfrm>
            <a:off x="712350" y="673774"/>
            <a:ext cx="77193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Metodologia de treball</a:t>
            </a:r>
            <a:endParaRPr>
              <a:solidFill>
                <a:schemeClr val="accent2"/>
              </a:solidFill>
            </a:endParaRPr>
          </a:p>
        </p:txBody>
      </p:sp>
      <p:sp>
        <p:nvSpPr>
          <p:cNvPr id="570" name="Google Shape;570;p65">
            <a:hlinkClick r:id="rId3"/>
          </p:cNvPr>
          <p:cNvSpPr/>
          <p:nvPr/>
        </p:nvSpPr>
        <p:spPr>
          <a:xfrm>
            <a:off x="0" y="5016500"/>
            <a:ext cx="2316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 name="Google Shape;571;p65"/>
          <p:cNvCxnSpPr/>
          <p:nvPr/>
        </p:nvCxnSpPr>
        <p:spPr>
          <a:xfrm>
            <a:off x="775150" y="328450"/>
            <a:ext cx="7695000" cy="3000"/>
          </a:xfrm>
          <a:prstGeom prst="straightConnector1">
            <a:avLst/>
          </a:prstGeom>
          <a:noFill/>
          <a:ln cap="flat" cmpd="sng" w="38100">
            <a:solidFill>
              <a:schemeClr val="dk1"/>
            </a:solidFill>
            <a:prstDash val="solid"/>
            <a:round/>
            <a:headEnd len="med" w="med" type="none"/>
            <a:tailEnd len="med" w="med" type="none"/>
          </a:ln>
        </p:spPr>
      </p:cxnSp>
      <p:cxnSp>
        <p:nvCxnSpPr>
          <p:cNvPr id="572" name="Google Shape;572;p65"/>
          <p:cNvCxnSpPr/>
          <p:nvPr/>
        </p:nvCxnSpPr>
        <p:spPr>
          <a:xfrm rot="10800000">
            <a:off x="1387075" y="241850"/>
            <a:ext cx="0" cy="169500"/>
          </a:xfrm>
          <a:prstGeom prst="straightConnector1">
            <a:avLst/>
          </a:prstGeom>
          <a:noFill/>
          <a:ln cap="flat" cmpd="sng" w="38100">
            <a:solidFill>
              <a:schemeClr val="dk2"/>
            </a:solidFill>
            <a:prstDash val="solid"/>
            <a:round/>
            <a:headEnd len="med" w="med" type="none"/>
            <a:tailEnd len="med" w="med" type="none"/>
          </a:ln>
        </p:spPr>
      </p:cxnSp>
      <p:cxnSp>
        <p:nvCxnSpPr>
          <p:cNvPr id="573" name="Google Shape;573;p65"/>
          <p:cNvCxnSpPr/>
          <p:nvPr/>
        </p:nvCxnSpPr>
        <p:spPr>
          <a:xfrm flipH="1" rot="10800000">
            <a:off x="2750350" y="241875"/>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574" name="Google Shape;574;p65"/>
          <p:cNvCxnSpPr/>
          <p:nvPr/>
        </p:nvCxnSpPr>
        <p:spPr>
          <a:xfrm rot="10800000">
            <a:off x="4114200" y="241575"/>
            <a:ext cx="0" cy="166800"/>
          </a:xfrm>
          <a:prstGeom prst="straightConnector1">
            <a:avLst/>
          </a:prstGeom>
          <a:noFill/>
          <a:ln cap="flat" cmpd="sng" w="38100">
            <a:solidFill>
              <a:schemeClr val="dk2"/>
            </a:solidFill>
            <a:prstDash val="solid"/>
            <a:round/>
            <a:headEnd len="med" w="med" type="none"/>
            <a:tailEnd len="med" w="med" type="none"/>
          </a:ln>
        </p:spPr>
      </p:cxnSp>
      <p:cxnSp>
        <p:nvCxnSpPr>
          <p:cNvPr id="575" name="Google Shape;575;p65"/>
          <p:cNvCxnSpPr/>
          <p:nvPr/>
        </p:nvCxnSpPr>
        <p:spPr>
          <a:xfrm rot="10800000">
            <a:off x="5480975" y="247600"/>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576" name="Google Shape;576;p65"/>
          <p:cNvCxnSpPr/>
          <p:nvPr/>
        </p:nvCxnSpPr>
        <p:spPr>
          <a:xfrm flipH="1" rot="10800000">
            <a:off x="6758938" y="242350"/>
            <a:ext cx="300" cy="167100"/>
          </a:xfrm>
          <a:prstGeom prst="straightConnector1">
            <a:avLst/>
          </a:prstGeom>
          <a:noFill/>
          <a:ln cap="flat" cmpd="sng" w="38100">
            <a:solidFill>
              <a:schemeClr val="dk2"/>
            </a:solidFill>
            <a:prstDash val="solid"/>
            <a:round/>
            <a:headEnd len="med" w="med" type="none"/>
            <a:tailEnd len="med" w="med" type="none"/>
          </a:ln>
        </p:spPr>
      </p:cxnSp>
      <p:cxnSp>
        <p:nvCxnSpPr>
          <p:cNvPr id="577" name="Google Shape;577;p65"/>
          <p:cNvCxnSpPr/>
          <p:nvPr/>
        </p:nvCxnSpPr>
        <p:spPr>
          <a:xfrm flipH="1" rot="10800000">
            <a:off x="8028775" y="241750"/>
            <a:ext cx="300" cy="167700"/>
          </a:xfrm>
          <a:prstGeom prst="straightConnector1">
            <a:avLst/>
          </a:prstGeom>
          <a:noFill/>
          <a:ln cap="flat" cmpd="sng" w="38100">
            <a:solidFill>
              <a:schemeClr val="dk2"/>
            </a:solidFill>
            <a:prstDash val="solid"/>
            <a:round/>
            <a:headEnd len="med" w="med" type="none"/>
            <a:tailEnd len="med" w="med" type="none"/>
          </a:ln>
        </p:spPr>
      </p:cxnSp>
      <p:sp>
        <p:nvSpPr>
          <p:cNvPr id="578" name="Google Shape;578;p65"/>
          <p:cNvSpPr txBox="1"/>
          <p:nvPr/>
        </p:nvSpPr>
        <p:spPr>
          <a:xfrm>
            <a:off x="792075"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Context </a:t>
            </a:r>
            <a:endParaRPr sz="1000"/>
          </a:p>
        </p:txBody>
      </p:sp>
      <p:sp>
        <p:nvSpPr>
          <p:cNvPr id="579" name="Google Shape;579;p65"/>
          <p:cNvSpPr txBox="1"/>
          <p:nvPr/>
        </p:nvSpPr>
        <p:spPr>
          <a:xfrm>
            <a:off x="2155838"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Abast </a:t>
            </a:r>
            <a:endParaRPr sz="1000"/>
          </a:p>
        </p:txBody>
      </p:sp>
      <p:sp>
        <p:nvSpPr>
          <p:cNvPr id="580" name="Google Shape;580;p65"/>
          <p:cNvSpPr txBox="1"/>
          <p:nvPr/>
        </p:nvSpPr>
        <p:spPr>
          <a:xfrm>
            <a:off x="3312304"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Gestió del projecte </a:t>
            </a:r>
            <a:endParaRPr sz="1000"/>
          </a:p>
        </p:txBody>
      </p:sp>
      <p:sp>
        <p:nvSpPr>
          <p:cNvPr id="581" name="Google Shape;581;p65"/>
          <p:cNvSpPr txBox="1"/>
          <p:nvPr/>
        </p:nvSpPr>
        <p:spPr>
          <a:xfrm>
            <a:off x="46839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Desenvolupament</a:t>
            </a:r>
            <a:endParaRPr sz="1000"/>
          </a:p>
        </p:txBody>
      </p:sp>
      <p:sp>
        <p:nvSpPr>
          <p:cNvPr id="582" name="Google Shape;582;p65"/>
          <p:cNvSpPr txBox="1"/>
          <p:nvPr/>
        </p:nvSpPr>
        <p:spPr>
          <a:xfrm>
            <a:off x="59498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Demostració</a:t>
            </a:r>
            <a:endParaRPr sz="1000"/>
          </a:p>
        </p:txBody>
      </p:sp>
      <p:sp>
        <p:nvSpPr>
          <p:cNvPr id="583" name="Google Shape;583;p65"/>
          <p:cNvSpPr txBox="1"/>
          <p:nvPr/>
        </p:nvSpPr>
        <p:spPr>
          <a:xfrm>
            <a:off x="722357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Conclusions</a:t>
            </a:r>
            <a:endParaRPr sz="1000"/>
          </a:p>
        </p:txBody>
      </p:sp>
      <p:cxnSp>
        <p:nvCxnSpPr>
          <p:cNvPr id="584" name="Google Shape;584;p65"/>
          <p:cNvCxnSpPr/>
          <p:nvPr/>
        </p:nvCxnSpPr>
        <p:spPr>
          <a:xfrm>
            <a:off x="773900" y="328625"/>
            <a:ext cx="595200" cy="0"/>
          </a:xfrm>
          <a:prstGeom prst="straightConnector1">
            <a:avLst/>
          </a:prstGeom>
          <a:noFill/>
          <a:ln cap="flat" cmpd="sng" w="38100">
            <a:solidFill>
              <a:schemeClr val="accent1"/>
            </a:solidFill>
            <a:prstDash val="solid"/>
            <a:round/>
            <a:headEnd len="med" w="med" type="none"/>
            <a:tailEnd len="med" w="med" type="none"/>
          </a:ln>
        </p:spPr>
      </p:cxnSp>
      <p:cxnSp>
        <p:nvCxnSpPr>
          <p:cNvPr id="585" name="Google Shape;585;p65"/>
          <p:cNvCxnSpPr/>
          <p:nvPr/>
        </p:nvCxnSpPr>
        <p:spPr>
          <a:xfrm>
            <a:off x="1406125" y="328775"/>
            <a:ext cx="1326000" cy="0"/>
          </a:xfrm>
          <a:prstGeom prst="straightConnector1">
            <a:avLst/>
          </a:prstGeom>
          <a:noFill/>
          <a:ln cap="flat" cmpd="sng" w="38100">
            <a:solidFill>
              <a:schemeClr val="accent1"/>
            </a:solidFill>
            <a:prstDash val="solid"/>
            <a:round/>
            <a:headEnd len="med" w="med" type="none"/>
            <a:tailEnd len="med" w="med" type="none"/>
          </a:ln>
        </p:spPr>
      </p:cxnSp>
      <p:cxnSp>
        <p:nvCxnSpPr>
          <p:cNvPr id="586" name="Google Shape;586;p65"/>
          <p:cNvCxnSpPr/>
          <p:nvPr/>
        </p:nvCxnSpPr>
        <p:spPr>
          <a:xfrm>
            <a:off x="2768800" y="329200"/>
            <a:ext cx="1328100" cy="600"/>
          </a:xfrm>
          <a:prstGeom prst="straightConnector1">
            <a:avLst/>
          </a:prstGeom>
          <a:noFill/>
          <a:ln cap="flat" cmpd="sng" w="38100">
            <a:solidFill>
              <a:schemeClr val="accent1"/>
            </a:solidFill>
            <a:prstDash val="solid"/>
            <a:round/>
            <a:headEnd len="med" w="med" type="none"/>
            <a:tailEnd len="med" w="med" type="none"/>
          </a:ln>
        </p:spPr>
      </p:cxnSp>
      <p:pic>
        <p:nvPicPr>
          <p:cNvPr id="587" name="Google Shape;587;p65"/>
          <p:cNvPicPr preferRelativeResize="0"/>
          <p:nvPr/>
        </p:nvPicPr>
        <p:blipFill>
          <a:blip r:embed="rId4">
            <a:alphaModFix/>
          </a:blip>
          <a:stretch>
            <a:fillRect/>
          </a:stretch>
        </p:blipFill>
        <p:spPr>
          <a:xfrm>
            <a:off x="4919701" y="1853062"/>
            <a:ext cx="2668349" cy="1084025"/>
          </a:xfrm>
          <a:prstGeom prst="rect">
            <a:avLst/>
          </a:prstGeom>
          <a:noFill/>
          <a:ln>
            <a:noFill/>
          </a:ln>
        </p:spPr>
      </p:pic>
      <p:pic>
        <p:nvPicPr>
          <p:cNvPr id="588" name="Google Shape;588;p65"/>
          <p:cNvPicPr preferRelativeResize="0"/>
          <p:nvPr/>
        </p:nvPicPr>
        <p:blipFill>
          <a:blip r:embed="rId5">
            <a:alphaModFix/>
          </a:blip>
          <a:stretch>
            <a:fillRect/>
          </a:stretch>
        </p:blipFill>
        <p:spPr>
          <a:xfrm>
            <a:off x="4919700" y="3391000"/>
            <a:ext cx="3067726" cy="1002150"/>
          </a:xfrm>
          <a:prstGeom prst="rect">
            <a:avLst/>
          </a:prstGeom>
          <a:noFill/>
          <a:ln>
            <a:noFill/>
          </a:ln>
        </p:spPr>
      </p:pic>
      <p:graphicFrame>
        <p:nvGraphicFramePr>
          <p:cNvPr id="589" name="Google Shape;589;p65"/>
          <p:cNvGraphicFramePr/>
          <p:nvPr/>
        </p:nvGraphicFramePr>
        <p:xfrm>
          <a:off x="1026525" y="1568838"/>
          <a:ext cx="3000000" cy="3000000"/>
        </p:xfrm>
        <a:graphic>
          <a:graphicData uri="http://schemas.openxmlformats.org/drawingml/2006/table">
            <a:tbl>
              <a:tblPr>
                <a:noFill/>
                <a:tableStyleId>{A93A008D-C10D-41BC-8C6B-1226F378BF9D}</a:tableStyleId>
              </a:tblPr>
              <a:tblGrid>
                <a:gridCol w="382850"/>
                <a:gridCol w="2250425"/>
              </a:tblGrid>
              <a:tr h="579100">
                <a:tc>
                  <a:txBody>
                    <a:bodyPr/>
                    <a:lstStyle/>
                    <a:p>
                      <a:pPr indent="0" lvl="0" marL="0" rtl="0" algn="ctr">
                        <a:spcBef>
                          <a:spcPts val="0"/>
                        </a:spcBef>
                        <a:spcAft>
                          <a:spcPts val="0"/>
                        </a:spcAft>
                        <a:buNone/>
                      </a:pPr>
                      <a:r>
                        <a:rPr b="1" lang="ca" sz="2300">
                          <a:solidFill>
                            <a:schemeClr val="lt1"/>
                          </a:solidFill>
                          <a:latin typeface="Inconsolata"/>
                          <a:ea typeface="Inconsolata"/>
                          <a:cs typeface="Inconsolata"/>
                          <a:sym typeface="Inconsolata"/>
                        </a:rPr>
                        <a:t>1</a:t>
                      </a:r>
                      <a:endParaRPr sz="2300">
                        <a:solidFill>
                          <a:schemeClr val="lt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ca">
                          <a:solidFill>
                            <a:schemeClr val="dk1"/>
                          </a:solidFill>
                          <a:latin typeface="Open Sans"/>
                          <a:ea typeface="Open Sans"/>
                          <a:cs typeface="Open Sans"/>
                          <a:sym typeface="Open Sans"/>
                        </a:rPr>
                        <a:t>Es segueix una metodologia clàssica, en cascada.</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590" name="Google Shape;590;p65"/>
          <p:cNvGraphicFramePr/>
          <p:nvPr/>
        </p:nvGraphicFramePr>
        <p:xfrm>
          <a:off x="1026525" y="2698363"/>
          <a:ext cx="3000000" cy="3000000"/>
        </p:xfrm>
        <a:graphic>
          <a:graphicData uri="http://schemas.openxmlformats.org/drawingml/2006/table">
            <a:tbl>
              <a:tblPr>
                <a:noFill/>
                <a:tableStyleId>{A93A008D-C10D-41BC-8C6B-1226F378BF9D}</a:tableStyleId>
              </a:tblPr>
              <a:tblGrid>
                <a:gridCol w="382850"/>
                <a:gridCol w="2250425"/>
              </a:tblGrid>
              <a:tr h="579100">
                <a:tc>
                  <a:txBody>
                    <a:bodyPr/>
                    <a:lstStyle/>
                    <a:p>
                      <a:pPr indent="0" lvl="0" marL="0" rtl="0" algn="ctr">
                        <a:spcBef>
                          <a:spcPts val="0"/>
                        </a:spcBef>
                        <a:spcAft>
                          <a:spcPts val="0"/>
                        </a:spcAft>
                        <a:buNone/>
                      </a:pPr>
                      <a:r>
                        <a:rPr b="1" lang="ca" sz="2300">
                          <a:solidFill>
                            <a:schemeClr val="lt1"/>
                          </a:solidFill>
                          <a:latin typeface="Inconsolata"/>
                          <a:ea typeface="Inconsolata"/>
                          <a:cs typeface="Inconsolata"/>
                          <a:sym typeface="Inconsolata"/>
                        </a:rPr>
                        <a:t>2</a:t>
                      </a:r>
                      <a:endParaRPr sz="2300">
                        <a:solidFill>
                          <a:schemeClr val="lt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ca">
                          <a:solidFill>
                            <a:schemeClr val="dk1"/>
                          </a:solidFill>
                          <a:latin typeface="Open Sans"/>
                          <a:ea typeface="Open Sans"/>
                          <a:cs typeface="Open Sans"/>
                          <a:sym typeface="Open Sans"/>
                        </a:rPr>
                        <a:t>Es fan servir eines de les metodologies àgils, com taules </a:t>
                      </a:r>
                      <a:r>
                        <a:rPr i="1" lang="ca">
                          <a:solidFill>
                            <a:schemeClr val="dk1"/>
                          </a:solidFill>
                          <a:latin typeface="Open Sans"/>
                          <a:ea typeface="Open Sans"/>
                          <a:cs typeface="Open Sans"/>
                          <a:sym typeface="Open Sans"/>
                        </a:rPr>
                        <a:t>Kanban</a:t>
                      </a:r>
                      <a:endParaRPr i="1">
                        <a:solidFill>
                          <a:schemeClr val="dk1"/>
                        </a:solidFill>
                        <a:latin typeface="Open Sans"/>
                        <a:ea typeface="Open Sans"/>
                        <a:cs typeface="Open Sans"/>
                        <a:sym typeface="Open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591" name="Google Shape;591;p65"/>
          <p:cNvGraphicFramePr/>
          <p:nvPr/>
        </p:nvGraphicFramePr>
        <p:xfrm>
          <a:off x="1026525" y="3827875"/>
          <a:ext cx="3000000" cy="3000000"/>
        </p:xfrm>
        <a:graphic>
          <a:graphicData uri="http://schemas.openxmlformats.org/drawingml/2006/table">
            <a:tbl>
              <a:tblPr>
                <a:noFill/>
                <a:tableStyleId>{A93A008D-C10D-41BC-8C6B-1226F378BF9D}</a:tableStyleId>
              </a:tblPr>
              <a:tblGrid>
                <a:gridCol w="382850"/>
                <a:gridCol w="2250425"/>
              </a:tblGrid>
              <a:tr h="1025400">
                <a:tc>
                  <a:txBody>
                    <a:bodyPr/>
                    <a:lstStyle/>
                    <a:p>
                      <a:pPr indent="0" lvl="0" marL="0" rtl="0" algn="ctr">
                        <a:spcBef>
                          <a:spcPts val="0"/>
                        </a:spcBef>
                        <a:spcAft>
                          <a:spcPts val="0"/>
                        </a:spcAft>
                        <a:buNone/>
                      </a:pPr>
                      <a:r>
                        <a:rPr b="1" lang="ca" sz="2300">
                          <a:solidFill>
                            <a:schemeClr val="lt1"/>
                          </a:solidFill>
                          <a:latin typeface="Inconsolata"/>
                          <a:ea typeface="Inconsolata"/>
                          <a:cs typeface="Inconsolata"/>
                          <a:sym typeface="Inconsolata"/>
                        </a:rPr>
                        <a:t>3</a:t>
                      </a:r>
                      <a:endParaRPr sz="2300">
                        <a:solidFill>
                          <a:schemeClr val="lt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ca">
                          <a:solidFill>
                            <a:schemeClr val="dk1"/>
                          </a:solidFill>
                          <a:latin typeface="Open Sans"/>
                          <a:ea typeface="Open Sans"/>
                          <a:cs typeface="Open Sans"/>
                          <a:sym typeface="Open Sans"/>
                        </a:rPr>
                        <a:t>Comunicació constant amb programadors i consultors per a dubtes i mantenir un seguiment</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592" name="Google Shape;592;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ca">
                <a:solidFill>
                  <a:schemeClr val="lt1"/>
                </a:solidFill>
              </a:rPr>
              <a:t>‹#›</a:t>
            </a:fld>
            <a:endParaRPr b="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6"/>
          <p:cNvSpPr txBox="1"/>
          <p:nvPr>
            <p:ph type="title"/>
          </p:nvPr>
        </p:nvSpPr>
        <p:spPr>
          <a:xfrm>
            <a:off x="712350" y="536187"/>
            <a:ext cx="7719300" cy="6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Planificació</a:t>
            </a:r>
            <a:endParaRPr>
              <a:solidFill>
                <a:schemeClr val="accent2"/>
              </a:solidFill>
            </a:endParaRPr>
          </a:p>
        </p:txBody>
      </p:sp>
      <p:sp>
        <p:nvSpPr>
          <p:cNvPr id="598" name="Google Shape;598;p66">
            <a:hlinkClick r:id="rId3"/>
          </p:cNvPr>
          <p:cNvSpPr/>
          <p:nvPr/>
        </p:nvSpPr>
        <p:spPr>
          <a:xfrm>
            <a:off x="0" y="5016500"/>
            <a:ext cx="231600" cy="1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 name="Google Shape;599;p66"/>
          <p:cNvCxnSpPr/>
          <p:nvPr/>
        </p:nvCxnSpPr>
        <p:spPr>
          <a:xfrm>
            <a:off x="775150" y="328450"/>
            <a:ext cx="7695000" cy="3000"/>
          </a:xfrm>
          <a:prstGeom prst="straightConnector1">
            <a:avLst/>
          </a:prstGeom>
          <a:noFill/>
          <a:ln cap="flat" cmpd="sng" w="38100">
            <a:solidFill>
              <a:schemeClr val="dk1"/>
            </a:solidFill>
            <a:prstDash val="solid"/>
            <a:round/>
            <a:headEnd len="med" w="med" type="none"/>
            <a:tailEnd len="med" w="med" type="none"/>
          </a:ln>
        </p:spPr>
      </p:cxnSp>
      <p:cxnSp>
        <p:nvCxnSpPr>
          <p:cNvPr id="600" name="Google Shape;600;p66"/>
          <p:cNvCxnSpPr/>
          <p:nvPr/>
        </p:nvCxnSpPr>
        <p:spPr>
          <a:xfrm rot="10800000">
            <a:off x="1387075" y="241850"/>
            <a:ext cx="0" cy="169500"/>
          </a:xfrm>
          <a:prstGeom prst="straightConnector1">
            <a:avLst/>
          </a:prstGeom>
          <a:noFill/>
          <a:ln cap="flat" cmpd="sng" w="38100">
            <a:solidFill>
              <a:schemeClr val="dk2"/>
            </a:solidFill>
            <a:prstDash val="solid"/>
            <a:round/>
            <a:headEnd len="med" w="med" type="none"/>
            <a:tailEnd len="med" w="med" type="none"/>
          </a:ln>
        </p:spPr>
      </p:cxnSp>
      <p:cxnSp>
        <p:nvCxnSpPr>
          <p:cNvPr id="601" name="Google Shape;601;p66"/>
          <p:cNvCxnSpPr/>
          <p:nvPr/>
        </p:nvCxnSpPr>
        <p:spPr>
          <a:xfrm flipH="1" rot="10800000">
            <a:off x="2750350" y="241875"/>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602" name="Google Shape;602;p66"/>
          <p:cNvCxnSpPr/>
          <p:nvPr/>
        </p:nvCxnSpPr>
        <p:spPr>
          <a:xfrm rot="10800000">
            <a:off x="4114200" y="241575"/>
            <a:ext cx="0" cy="166800"/>
          </a:xfrm>
          <a:prstGeom prst="straightConnector1">
            <a:avLst/>
          </a:prstGeom>
          <a:noFill/>
          <a:ln cap="flat" cmpd="sng" w="38100">
            <a:solidFill>
              <a:schemeClr val="dk2"/>
            </a:solidFill>
            <a:prstDash val="solid"/>
            <a:round/>
            <a:headEnd len="med" w="med" type="none"/>
            <a:tailEnd len="med" w="med" type="none"/>
          </a:ln>
        </p:spPr>
      </p:cxnSp>
      <p:cxnSp>
        <p:nvCxnSpPr>
          <p:cNvPr id="603" name="Google Shape;603;p66"/>
          <p:cNvCxnSpPr/>
          <p:nvPr/>
        </p:nvCxnSpPr>
        <p:spPr>
          <a:xfrm rot="10800000">
            <a:off x="5480975" y="247600"/>
            <a:ext cx="300" cy="167700"/>
          </a:xfrm>
          <a:prstGeom prst="straightConnector1">
            <a:avLst/>
          </a:prstGeom>
          <a:noFill/>
          <a:ln cap="flat" cmpd="sng" w="38100">
            <a:solidFill>
              <a:schemeClr val="dk2"/>
            </a:solidFill>
            <a:prstDash val="solid"/>
            <a:round/>
            <a:headEnd len="med" w="med" type="none"/>
            <a:tailEnd len="med" w="med" type="none"/>
          </a:ln>
        </p:spPr>
      </p:cxnSp>
      <p:cxnSp>
        <p:nvCxnSpPr>
          <p:cNvPr id="604" name="Google Shape;604;p66"/>
          <p:cNvCxnSpPr/>
          <p:nvPr/>
        </p:nvCxnSpPr>
        <p:spPr>
          <a:xfrm flipH="1" rot="10800000">
            <a:off x="6758938" y="242350"/>
            <a:ext cx="300" cy="167100"/>
          </a:xfrm>
          <a:prstGeom prst="straightConnector1">
            <a:avLst/>
          </a:prstGeom>
          <a:noFill/>
          <a:ln cap="flat" cmpd="sng" w="38100">
            <a:solidFill>
              <a:schemeClr val="dk2"/>
            </a:solidFill>
            <a:prstDash val="solid"/>
            <a:round/>
            <a:headEnd len="med" w="med" type="none"/>
            <a:tailEnd len="med" w="med" type="none"/>
          </a:ln>
        </p:spPr>
      </p:cxnSp>
      <p:cxnSp>
        <p:nvCxnSpPr>
          <p:cNvPr id="605" name="Google Shape;605;p66"/>
          <p:cNvCxnSpPr/>
          <p:nvPr/>
        </p:nvCxnSpPr>
        <p:spPr>
          <a:xfrm flipH="1" rot="10800000">
            <a:off x="8028775" y="241750"/>
            <a:ext cx="300" cy="167700"/>
          </a:xfrm>
          <a:prstGeom prst="straightConnector1">
            <a:avLst/>
          </a:prstGeom>
          <a:noFill/>
          <a:ln cap="flat" cmpd="sng" w="38100">
            <a:solidFill>
              <a:schemeClr val="dk2"/>
            </a:solidFill>
            <a:prstDash val="solid"/>
            <a:round/>
            <a:headEnd len="med" w="med" type="none"/>
            <a:tailEnd len="med" w="med" type="none"/>
          </a:ln>
        </p:spPr>
      </p:cxnSp>
      <p:sp>
        <p:nvSpPr>
          <p:cNvPr id="606" name="Google Shape;606;p66"/>
          <p:cNvSpPr txBox="1"/>
          <p:nvPr/>
        </p:nvSpPr>
        <p:spPr>
          <a:xfrm>
            <a:off x="792075"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Context </a:t>
            </a:r>
            <a:endParaRPr sz="1000"/>
          </a:p>
        </p:txBody>
      </p:sp>
      <p:sp>
        <p:nvSpPr>
          <p:cNvPr id="607" name="Google Shape;607;p66"/>
          <p:cNvSpPr txBox="1"/>
          <p:nvPr/>
        </p:nvSpPr>
        <p:spPr>
          <a:xfrm>
            <a:off x="2155838" y="377650"/>
            <a:ext cx="1192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Abast </a:t>
            </a:r>
            <a:endParaRPr sz="1000"/>
          </a:p>
        </p:txBody>
      </p:sp>
      <p:sp>
        <p:nvSpPr>
          <p:cNvPr id="608" name="Google Shape;608;p66"/>
          <p:cNvSpPr txBox="1"/>
          <p:nvPr/>
        </p:nvSpPr>
        <p:spPr>
          <a:xfrm>
            <a:off x="3312304"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Gestió del projecte </a:t>
            </a:r>
            <a:endParaRPr sz="1000"/>
          </a:p>
        </p:txBody>
      </p:sp>
      <p:sp>
        <p:nvSpPr>
          <p:cNvPr id="609" name="Google Shape;609;p66"/>
          <p:cNvSpPr txBox="1"/>
          <p:nvPr/>
        </p:nvSpPr>
        <p:spPr>
          <a:xfrm>
            <a:off x="46839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Desenvolupament</a:t>
            </a:r>
            <a:endParaRPr sz="1000"/>
          </a:p>
        </p:txBody>
      </p:sp>
      <p:sp>
        <p:nvSpPr>
          <p:cNvPr id="610" name="Google Shape;610;p66"/>
          <p:cNvSpPr txBox="1"/>
          <p:nvPr/>
        </p:nvSpPr>
        <p:spPr>
          <a:xfrm>
            <a:off x="594982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Demostració</a:t>
            </a:r>
            <a:endParaRPr sz="1000"/>
          </a:p>
        </p:txBody>
      </p:sp>
      <p:sp>
        <p:nvSpPr>
          <p:cNvPr id="611" name="Google Shape;611;p66"/>
          <p:cNvSpPr txBox="1"/>
          <p:nvPr/>
        </p:nvSpPr>
        <p:spPr>
          <a:xfrm>
            <a:off x="7223579" y="377650"/>
            <a:ext cx="160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solidFill>
                  <a:schemeClr val="dk1"/>
                </a:solidFill>
                <a:latin typeface="Open Sans"/>
                <a:ea typeface="Open Sans"/>
                <a:cs typeface="Open Sans"/>
                <a:sym typeface="Open Sans"/>
              </a:rPr>
              <a:t>Conclusions</a:t>
            </a:r>
            <a:endParaRPr sz="1000"/>
          </a:p>
        </p:txBody>
      </p:sp>
      <p:cxnSp>
        <p:nvCxnSpPr>
          <p:cNvPr id="612" name="Google Shape;612;p66"/>
          <p:cNvCxnSpPr/>
          <p:nvPr/>
        </p:nvCxnSpPr>
        <p:spPr>
          <a:xfrm>
            <a:off x="773900" y="328625"/>
            <a:ext cx="595200" cy="0"/>
          </a:xfrm>
          <a:prstGeom prst="straightConnector1">
            <a:avLst/>
          </a:prstGeom>
          <a:noFill/>
          <a:ln cap="flat" cmpd="sng" w="38100">
            <a:solidFill>
              <a:schemeClr val="accent1"/>
            </a:solidFill>
            <a:prstDash val="solid"/>
            <a:round/>
            <a:headEnd len="med" w="med" type="none"/>
            <a:tailEnd len="med" w="med" type="none"/>
          </a:ln>
        </p:spPr>
      </p:cxnSp>
      <p:cxnSp>
        <p:nvCxnSpPr>
          <p:cNvPr id="613" name="Google Shape;613;p66"/>
          <p:cNvCxnSpPr/>
          <p:nvPr/>
        </p:nvCxnSpPr>
        <p:spPr>
          <a:xfrm>
            <a:off x="1406125" y="328775"/>
            <a:ext cx="1326000" cy="0"/>
          </a:xfrm>
          <a:prstGeom prst="straightConnector1">
            <a:avLst/>
          </a:prstGeom>
          <a:noFill/>
          <a:ln cap="flat" cmpd="sng" w="38100">
            <a:solidFill>
              <a:schemeClr val="accent1"/>
            </a:solidFill>
            <a:prstDash val="solid"/>
            <a:round/>
            <a:headEnd len="med" w="med" type="none"/>
            <a:tailEnd len="med" w="med" type="none"/>
          </a:ln>
        </p:spPr>
      </p:cxnSp>
      <p:cxnSp>
        <p:nvCxnSpPr>
          <p:cNvPr id="614" name="Google Shape;614;p66"/>
          <p:cNvCxnSpPr/>
          <p:nvPr/>
        </p:nvCxnSpPr>
        <p:spPr>
          <a:xfrm>
            <a:off x="2768800" y="329200"/>
            <a:ext cx="1328100" cy="600"/>
          </a:xfrm>
          <a:prstGeom prst="straightConnector1">
            <a:avLst/>
          </a:prstGeom>
          <a:noFill/>
          <a:ln cap="flat" cmpd="sng" w="38100">
            <a:solidFill>
              <a:schemeClr val="accent1"/>
            </a:solidFill>
            <a:prstDash val="solid"/>
            <a:round/>
            <a:headEnd len="med" w="med" type="none"/>
            <a:tailEnd len="med" w="med" type="none"/>
          </a:ln>
        </p:spPr>
      </p:cxnSp>
      <p:pic>
        <p:nvPicPr>
          <p:cNvPr id="615" name="Google Shape;615;p66"/>
          <p:cNvPicPr preferRelativeResize="0"/>
          <p:nvPr/>
        </p:nvPicPr>
        <p:blipFill>
          <a:blip r:embed="rId4">
            <a:alphaModFix/>
          </a:blip>
          <a:stretch>
            <a:fillRect/>
          </a:stretch>
        </p:blipFill>
        <p:spPr>
          <a:xfrm>
            <a:off x="884038" y="1223950"/>
            <a:ext cx="7375924" cy="1864700"/>
          </a:xfrm>
          <a:prstGeom prst="rect">
            <a:avLst/>
          </a:prstGeom>
          <a:noFill/>
          <a:ln>
            <a:noFill/>
          </a:ln>
        </p:spPr>
      </p:pic>
      <p:pic>
        <p:nvPicPr>
          <p:cNvPr id="616" name="Google Shape;616;p66"/>
          <p:cNvPicPr preferRelativeResize="0"/>
          <p:nvPr/>
        </p:nvPicPr>
        <p:blipFill>
          <a:blip r:embed="rId5">
            <a:alphaModFix/>
          </a:blip>
          <a:stretch>
            <a:fillRect/>
          </a:stretch>
        </p:blipFill>
        <p:spPr>
          <a:xfrm>
            <a:off x="884050" y="3139825"/>
            <a:ext cx="7375899" cy="1871075"/>
          </a:xfrm>
          <a:prstGeom prst="rect">
            <a:avLst/>
          </a:prstGeom>
          <a:noFill/>
          <a:ln>
            <a:noFill/>
          </a:ln>
        </p:spPr>
      </p:pic>
      <p:sp>
        <p:nvSpPr>
          <p:cNvPr id="617" name="Google Shape;617;p66"/>
          <p:cNvSpPr txBox="1"/>
          <p:nvPr/>
        </p:nvSpPr>
        <p:spPr>
          <a:xfrm rot="-5400000">
            <a:off x="-226300" y="1875025"/>
            <a:ext cx="1479300" cy="476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ca">
                <a:solidFill>
                  <a:schemeClr val="accent2"/>
                </a:solidFill>
                <a:latin typeface="Open Sans"/>
                <a:ea typeface="Open Sans"/>
                <a:cs typeface="Open Sans"/>
                <a:sym typeface="Open Sans"/>
              </a:rPr>
              <a:t>Inicial</a:t>
            </a:r>
            <a:endParaRPr b="1">
              <a:solidFill>
                <a:schemeClr val="accent2"/>
              </a:solidFill>
              <a:latin typeface="Open Sans"/>
              <a:ea typeface="Open Sans"/>
              <a:cs typeface="Open Sans"/>
              <a:sym typeface="Open Sans"/>
            </a:endParaRPr>
          </a:p>
        </p:txBody>
      </p:sp>
      <p:sp>
        <p:nvSpPr>
          <p:cNvPr id="618" name="Google Shape;618;p66"/>
          <p:cNvSpPr/>
          <p:nvPr/>
        </p:nvSpPr>
        <p:spPr>
          <a:xfrm>
            <a:off x="769725" y="1296175"/>
            <a:ext cx="53700" cy="1794600"/>
          </a:xfrm>
          <a:prstGeom prst="leftBracket">
            <a:avLst>
              <a:gd fmla="val 8333"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19" name="Google Shape;619;p66"/>
          <p:cNvSpPr txBox="1"/>
          <p:nvPr/>
        </p:nvSpPr>
        <p:spPr>
          <a:xfrm rot="-5400000">
            <a:off x="-226300" y="3756913"/>
            <a:ext cx="1479300" cy="476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ca">
                <a:solidFill>
                  <a:schemeClr val="accent2"/>
                </a:solidFill>
                <a:latin typeface="Open Sans"/>
                <a:ea typeface="Open Sans"/>
                <a:cs typeface="Open Sans"/>
                <a:sym typeface="Open Sans"/>
              </a:rPr>
              <a:t>Final</a:t>
            </a:r>
            <a:endParaRPr b="1">
              <a:solidFill>
                <a:schemeClr val="accent2"/>
              </a:solidFill>
              <a:latin typeface="Open Sans"/>
              <a:ea typeface="Open Sans"/>
              <a:cs typeface="Open Sans"/>
              <a:sym typeface="Open Sans"/>
            </a:endParaRPr>
          </a:p>
        </p:txBody>
      </p:sp>
      <p:sp>
        <p:nvSpPr>
          <p:cNvPr id="620" name="Google Shape;620;p66"/>
          <p:cNvSpPr/>
          <p:nvPr/>
        </p:nvSpPr>
        <p:spPr>
          <a:xfrm>
            <a:off x="769725" y="3178050"/>
            <a:ext cx="53700" cy="1794600"/>
          </a:xfrm>
          <a:prstGeom prst="leftBracket">
            <a:avLst>
              <a:gd fmla="val 8333"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21" name="Google Shape;621;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ca">
                <a:solidFill>
                  <a:schemeClr val="lt1"/>
                </a:solidFill>
              </a:rPr>
              <a:t>‹#›</a:t>
            </a:fld>
            <a:endParaRPr b="1">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ology Consulting Toolkit by Slidesgo">
  <a:themeElements>
    <a:clrScheme name="Simple Light">
      <a:dk1>
        <a:srgbClr val="212121"/>
      </a:dk1>
      <a:lt1>
        <a:srgbClr val="305C54"/>
      </a:lt1>
      <a:dk2>
        <a:srgbClr val="93E6D3"/>
      </a:dk2>
      <a:lt2>
        <a:srgbClr val="F3F3F3"/>
      </a:lt2>
      <a:accent1>
        <a:srgbClr val="44D4B4"/>
      </a:accent1>
      <a:accent2>
        <a:srgbClr val="4C9484"/>
      </a:accent2>
      <a:accent3>
        <a:srgbClr val="B8B9C0"/>
      </a:accent3>
      <a:accent4>
        <a:srgbClr val="FFFFFF"/>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